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notesSlides/notesSlide193.xml" ContentType="application/vnd.openxmlformats-officedocument.presentationml.notesSlide+xml"/>
  <Override PartName="/ppt/notesSlides/notesSlide194.xml" ContentType="application/vnd.openxmlformats-officedocument.presentationml.notesSlide+xml"/>
  <Override PartName="/ppt/notesSlides/notesSlide195.xml" ContentType="application/vnd.openxmlformats-officedocument.presentationml.notesSlide+xml"/>
  <Override PartName="/ppt/notesSlides/notesSlide196.xml" ContentType="application/vnd.openxmlformats-officedocument.presentationml.notesSlide+xml"/>
  <Override PartName="/ppt/notesSlides/notesSlide197.xml" ContentType="application/vnd.openxmlformats-officedocument.presentationml.notesSlide+xml"/>
  <Override PartName="/ppt/notesSlides/notesSlide198.xml" ContentType="application/vnd.openxmlformats-officedocument.presentationml.notesSlide+xml"/>
  <Override PartName="/ppt/notesSlides/notesSlide199.xml" ContentType="application/vnd.openxmlformats-officedocument.presentationml.notesSlide+xml"/>
  <Override PartName="/ppt/notesSlides/notesSlide200.xml" ContentType="application/vnd.openxmlformats-officedocument.presentationml.notesSlide+xml"/>
  <Override PartName="/ppt/notesSlides/notesSlide201.xml" ContentType="application/vnd.openxmlformats-officedocument.presentationml.notesSlide+xml"/>
  <Override PartName="/ppt/notesSlides/notesSlide202.xml" ContentType="application/vnd.openxmlformats-officedocument.presentationml.notesSlide+xml"/>
  <Override PartName="/ppt/notesSlides/notesSlide203.xml" ContentType="application/vnd.openxmlformats-officedocument.presentationml.notesSlide+xml"/>
  <Override PartName="/ppt/notesSlides/notesSlide204.xml" ContentType="application/vnd.openxmlformats-officedocument.presentationml.notesSlide+xml"/>
  <Override PartName="/ppt/notesSlides/notesSlide205.xml" ContentType="application/vnd.openxmlformats-officedocument.presentationml.notesSlide+xml"/>
  <Override PartName="/ppt/notesSlides/notesSlide206.xml" ContentType="application/vnd.openxmlformats-officedocument.presentationml.notesSlide+xml"/>
  <Override PartName="/ppt/notesSlides/notesSlide207.xml" ContentType="application/vnd.openxmlformats-officedocument.presentationml.notesSlide+xml"/>
  <Override PartName="/ppt/notesSlides/notesSlide208.xml" ContentType="application/vnd.openxmlformats-officedocument.presentationml.notesSlide+xml"/>
  <Override PartName="/ppt/notesSlides/notesSlide209.xml" ContentType="application/vnd.openxmlformats-officedocument.presentationml.notesSlide+xml"/>
  <Override PartName="/ppt/notesSlides/notesSlide210.xml" ContentType="application/vnd.openxmlformats-officedocument.presentationml.notesSlide+xml"/>
  <Override PartName="/ppt/notesSlides/notesSlide211.xml" ContentType="application/vnd.openxmlformats-officedocument.presentationml.notesSlide+xml"/>
  <Override PartName="/ppt/notesSlides/notesSlide212.xml" ContentType="application/vnd.openxmlformats-officedocument.presentationml.notesSlide+xml"/>
  <Override PartName="/ppt/notesSlides/notesSlide213.xml" ContentType="application/vnd.openxmlformats-officedocument.presentationml.notesSlide+xml"/>
  <Override PartName="/ppt/notesSlides/notesSlide214.xml" ContentType="application/vnd.openxmlformats-officedocument.presentationml.notesSlide+xml"/>
  <Override PartName="/ppt/notesSlides/notesSlide215.xml" ContentType="application/vnd.openxmlformats-officedocument.presentationml.notesSlide+xml"/>
  <Override PartName="/ppt/notesSlides/notesSlide216.xml" ContentType="application/vnd.openxmlformats-officedocument.presentationml.notesSlide+xml"/>
  <Override PartName="/ppt/notesSlides/notesSlide217.xml" ContentType="application/vnd.openxmlformats-officedocument.presentationml.notesSlide+xml"/>
  <Override PartName="/ppt/notesSlides/notesSlide218.xml" ContentType="application/vnd.openxmlformats-officedocument.presentationml.notesSlide+xml"/>
  <Override PartName="/ppt/notesSlides/notesSlide219.xml" ContentType="application/vnd.openxmlformats-officedocument.presentationml.notesSlide+xml"/>
  <Override PartName="/ppt/notesSlides/notesSlide220.xml" ContentType="application/vnd.openxmlformats-officedocument.presentationml.notesSlide+xml"/>
  <Override PartName="/ppt/notesSlides/notesSlide221.xml" ContentType="application/vnd.openxmlformats-officedocument.presentationml.notesSlide+xml"/>
  <Override PartName="/ppt/notesSlides/notesSlide222.xml" ContentType="application/vnd.openxmlformats-officedocument.presentationml.notesSlide+xml"/>
  <Override PartName="/ppt/notesSlides/notesSlide223.xml" ContentType="application/vnd.openxmlformats-officedocument.presentationml.notesSlide+xml"/>
  <Override PartName="/ppt/notesSlides/notesSlide224.xml" ContentType="application/vnd.openxmlformats-officedocument.presentationml.notesSlide+xml"/>
  <Override PartName="/ppt/notesSlides/notesSlide225.xml" ContentType="application/vnd.openxmlformats-officedocument.presentationml.notesSlide+xml"/>
  <Override PartName="/ppt/notesSlides/notesSlide226.xml" ContentType="application/vnd.openxmlformats-officedocument.presentationml.notesSlide+xml"/>
  <Override PartName="/ppt/notesSlides/notesSlide227.xml" ContentType="application/vnd.openxmlformats-officedocument.presentationml.notesSlide+xml"/>
  <Override PartName="/ppt/notesSlides/notesSlide228.xml" ContentType="application/vnd.openxmlformats-officedocument.presentationml.notesSlide+xml"/>
  <Override PartName="/ppt/notesSlides/notesSlide229.xml" ContentType="application/vnd.openxmlformats-officedocument.presentationml.notesSlide+xml"/>
  <Override PartName="/ppt/notesSlides/notesSlide230.xml" ContentType="application/vnd.openxmlformats-officedocument.presentationml.notesSlide+xml"/>
  <Override PartName="/ppt/notesSlides/notesSlide231.xml" ContentType="application/vnd.openxmlformats-officedocument.presentationml.notesSlide+xml"/>
  <Override PartName="/ppt/notesSlides/notesSlide232.xml" ContentType="application/vnd.openxmlformats-officedocument.presentationml.notesSlide+xml"/>
  <Override PartName="/ppt/notesSlides/notesSlide233.xml" ContentType="application/vnd.openxmlformats-officedocument.presentationml.notesSlide+xml"/>
  <Override PartName="/ppt/notesSlides/notesSlide234.xml" ContentType="application/vnd.openxmlformats-officedocument.presentationml.notesSlide+xml"/>
  <Override PartName="/ppt/notesSlides/notesSlide235.xml" ContentType="application/vnd.openxmlformats-officedocument.presentationml.notesSlide+xml"/>
  <Override PartName="/ppt/notesSlides/notesSlide236.xml" ContentType="application/vnd.openxmlformats-officedocument.presentationml.notesSlide+xml"/>
  <Override PartName="/ppt/notesSlides/notesSlide237.xml" ContentType="application/vnd.openxmlformats-officedocument.presentationml.notesSlide+xml"/>
  <Override PartName="/ppt/notesSlides/notesSlide238.xml" ContentType="application/vnd.openxmlformats-officedocument.presentationml.notesSlide+xml"/>
  <Override PartName="/ppt/notesSlides/notesSlide239.xml" ContentType="application/vnd.openxmlformats-officedocument.presentationml.notesSlide+xml"/>
  <Override PartName="/ppt/notesSlides/notesSlide240.xml" ContentType="application/vnd.openxmlformats-officedocument.presentationml.notesSlide+xml"/>
  <Override PartName="/ppt/notesSlides/notesSlide241.xml" ContentType="application/vnd.openxmlformats-officedocument.presentationml.notesSlide+xml"/>
  <Override PartName="/ppt/notesSlides/notesSlide242.xml" ContentType="application/vnd.openxmlformats-officedocument.presentationml.notesSlide+xml"/>
  <Override PartName="/ppt/notesSlides/notesSlide243.xml" ContentType="application/vnd.openxmlformats-officedocument.presentationml.notesSlide+xml"/>
  <Override PartName="/ppt/notesSlides/notesSlide244.xml" ContentType="application/vnd.openxmlformats-officedocument.presentationml.notesSlide+xml"/>
  <Override PartName="/ppt/notesSlides/notesSlide245.xml" ContentType="application/vnd.openxmlformats-officedocument.presentationml.notesSlide+xml"/>
  <Override PartName="/ppt/notesSlides/notesSlide246.xml" ContentType="application/vnd.openxmlformats-officedocument.presentationml.notesSlide+xml"/>
  <Override PartName="/ppt/notesSlides/notesSlide247.xml" ContentType="application/vnd.openxmlformats-officedocument.presentationml.notesSlide+xml"/>
  <Override PartName="/ppt/notesSlides/notesSlide248.xml" ContentType="application/vnd.openxmlformats-officedocument.presentationml.notesSlide+xml"/>
  <Override PartName="/ppt/notesSlides/notesSlide249.xml" ContentType="application/vnd.openxmlformats-officedocument.presentationml.notesSlide+xml"/>
  <Override PartName="/ppt/notesSlides/notesSlide250.xml" ContentType="application/vnd.openxmlformats-officedocument.presentationml.notesSlide+xml"/>
  <Override PartName="/ppt/notesSlides/notesSlide251.xml" ContentType="application/vnd.openxmlformats-officedocument.presentationml.notesSlide+xml"/>
  <Override PartName="/ppt/notesSlides/notesSlide252.xml" ContentType="application/vnd.openxmlformats-officedocument.presentationml.notesSlide+xml"/>
  <Override PartName="/ppt/notesSlides/notesSlide253.xml" ContentType="application/vnd.openxmlformats-officedocument.presentationml.notesSlide+xml"/>
  <Override PartName="/ppt/notesSlides/notesSlide254.xml" ContentType="application/vnd.openxmlformats-officedocument.presentationml.notesSlide+xml"/>
  <Override PartName="/ppt/notesSlides/notesSlide255.xml" ContentType="application/vnd.openxmlformats-officedocument.presentationml.notesSlide+xml"/>
  <Override PartName="/ppt/notesSlides/notesSlide256.xml" ContentType="application/vnd.openxmlformats-officedocument.presentationml.notesSlide+xml"/>
  <Override PartName="/ppt/notesSlides/notesSlide257.xml" ContentType="application/vnd.openxmlformats-officedocument.presentationml.notesSlide+xml"/>
  <Override PartName="/ppt/notesSlides/notesSlide258.xml" ContentType="application/vnd.openxmlformats-officedocument.presentationml.notesSlide+xml"/>
  <Override PartName="/ppt/notesSlides/notesSlide259.xml" ContentType="application/vnd.openxmlformats-officedocument.presentationml.notesSlide+xml"/>
  <Override PartName="/ppt/notesSlides/notesSlide260.xml" ContentType="application/vnd.openxmlformats-officedocument.presentationml.notesSlide+xml"/>
  <Override PartName="/ppt/notesSlides/notesSlide261.xml" ContentType="application/vnd.openxmlformats-officedocument.presentationml.notesSlide+xml"/>
  <Override PartName="/ppt/notesSlides/notesSlide262.xml" ContentType="application/vnd.openxmlformats-officedocument.presentationml.notesSlide+xml"/>
  <Override PartName="/ppt/notesSlides/notesSlide263.xml" ContentType="application/vnd.openxmlformats-officedocument.presentationml.notesSlide+xml"/>
  <Override PartName="/ppt/notesSlides/notesSlide264.xml" ContentType="application/vnd.openxmlformats-officedocument.presentationml.notesSlide+xml"/>
  <Override PartName="/ppt/notesSlides/notesSlide265.xml" ContentType="application/vnd.openxmlformats-officedocument.presentationml.notesSlide+xml"/>
  <Override PartName="/ppt/notesSlides/notesSlide266.xml" ContentType="application/vnd.openxmlformats-officedocument.presentationml.notesSlide+xml"/>
  <Override PartName="/ppt/notesSlides/notesSlide267.xml" ContentType="application/vnd.openxmlformats-officedocument.presentationml.notesSlide+xml"/>
  <Override PartName="/ppt/notesSlides/notesSlide268.xml" ContentType="application/vnd.openxmlformats-officedocument.presentationml.notesSlide+xml"/>
  <Override PartName="/ppt/notesSlides/notesSlide269.xml" ContentType="application/vnd.openxmlformats-officedocument.presentationml.notesSlide+xml"/>
  <Override PartName="/ppt/notesSlides/notesSlide270.xml" ContentType="application/vnd.openxmlformats-officedocument.presentationml.notesSlide+xml"/>
  <Override PartName="/ppt/notesSlides/notesSlide271.xml" ContentType="application/vnd.openxmlformats-officedocument.presentationml.notesSlide+xml"/>
  <Override PartName="/ppt/notesSlides/notesSlide272.xml" ContentType="application/vnd.openxmlformats-officedocument.presentationml.notesSlide+xml"/>
  <Override PartName="/ppt/notesSlides/notesSlide273.xml" ContentType="application/vnd.openxmlformats-officedocument.presentationml.notesSlide+xml"/>
  <Override PartName="/ppt/notesSlides/notesSlide274.xml" ContentType="application/vnd.openxmlformats-officedocument.presentationml.notesSlide+xml"/>
  <Override PartName="/ppt/notesSlides/notesSlide275.xml" ContentType="application/vnd.openxmlformats-officedocument.presentationml.notesSlide+xml"/>
  <Override PartName="/ppt/notesSlides/notesSlide276.xml" ContentType="application/vnd.openxmlformats-officedocument.presentationml.notesSlide+xml"/>
  <Override PartName="/ppt/notesSlides/notesSlide277.xml" ContentType="application/vnd.openxmlformats-officedocument.presentationml.notesSlide+xml"/>
  <Override PartName="/ppt/notesSlides/notesSlide278.xml" ContentType="application/vnd.openxmlformats-officedocument.presentationml.notesSlide+xml"/>
  <Override PartName="/ppt/notesSlides/notesSlide279.xml" ContentType="application/vnd.openxmlformats-officedocument.presentationml.notesSlide+xml"/>
  <Override PartName="/ppt/notesSlides/notesSlide280.xml" ContentType="application/vnd.openxmlformats-officedocument.presentationml.notesSlide+xml"/>
  <Override PartName="/ppt/notesSlides/notesSlide281.xml" ContentType="application/vnd.openxmlformats-officedocument.presentationml.notesSlide+xml"/>
  <Override PartName="/ppt/notesSlides/notesSlide282.xml" ContentType="application/vnd.openxmlformats-officedocument.presentationml.notesSlide+xml"/>
  <Override PartName="/ppt/notesSlides/notesSlide283.xml" ContentType="application/vnd.openxmlformats-officedocument.presentationml.notesSlide+xml"/>
  <Override PartName="/ppt/notesSlides/notesSlide284.xml" ContentType="application/vnd.openxmlformats-officedocument.presentationml.notesSlide+xml"/>
  <Override PartName="/ppt/notesSlides/notesSlide285.xml" ContentType="application/vnd.openxmlformats-officedocument.presentationml.notesSlide+xml"/>
  <Override PartName="/ppt/notesSlides/notesSlide286.xml" ContentType="application/vnd.openxmlformats-officedocument.presentationml.notesSlide+xml"/>
  <Override PartName="/ppt/notesSlides/notesSlide287.xml" ContentType="application/vnd.openxmlformats-officedocument.presentationml.notesSlide+xml"/>
  <Override PartName="/ppt/notesSlides/notesSlide288.xml" ContentType="application/vnd.openxmlformats-officedocument.presentationml.notesSlide+xml"/>
  <Override PartName="/ppt/notesSlides/notesSlide289.xml" ContentType="application/vnd.openxmlformats-officedocument.presentationml.notesSlide+xml"/>
  <Override PartName="/ppt/notesSlides/notesSlide290.xml" ContentType="application/vnd.openxmlformats-officedocument.presentationml.notesSlide+xml"/>
  <Override PartName="/ppt/notesSlides/notesSlide291.xml" ContentType="application/vnd.openxmlformats-officedocument.presentationml.notesSlide+xml"/>
  <Override PartName="/ppt/notesSlides/notesSlide292.xml" ContentType="application/vnd.openxmlformats-officedocument.presentationml.notesSlide+xml"/>
  <Override PartName="/ppt/notesSlides/notesSlide293.xml" ContentType="application/vnd.openxmlformats-officedocument.presentationml.notesSlide+xml"/>
  <Override PartName="/ppt/notesSlides/notesSlide294.xml" ContentType="application/vnd.openxmlformats-officedocument.presentationml.notesSlide+xml"/>
  <Override PartName="/ppt/notesSlides/notesSlide295.xml" ContentType="application/vnd.openxmlformats-officedocument.presentationml.notesSlide+xml"/>
  <Override PartName="/ppt/notesSlides/notesSlide296.xml" ContentType="application/vnd.openxmlformats-officedocument.presentationml.notesSlide+xml"/>
  <Override PartName="/ppt/notesSlides/notesSlide297.xml" ContentType="application/vnd.openxmlformats-officedocument.presentationml.notesSlide+xml"/>
  <Override PartName="/ppt/notesSlides/notesSlide298.xml" ContentType="application/vnd.openxmlformats-officedocument.presentationml.notesSlide+xml"/>
  <Override PartName="/ppt/notesSlides/notesSlide299.xml" ContentType="application/vnd.openxmlformats-officedocument.presentationml.notesSlide+xml"/>
  <Override PartName="/ppt/notesSlides/notesSlide300.xml" ContentType="application/vnd.openxmlformats-officedocument.presentationml.notesSlide+xml"/>
  <Override PartName="/ppt/notesSlides/notesSlide301.xml" ContentType="application/vnd.openxmlformats-officedocument.presentationml.notesSlide+xml"/>
  <Override PartName="/ppt/notesSlides/notesSlide302.xml" ContentType="application/vnd.openxmlformats-officedocument.presentationml.notesSlide+xml"/>
  <Override PartName="/ppt/notesSlides/notesSlide303.xml" ContentType="application/vnd.openxmlformats-officedocument.presentationml.notesSlide+xml"/>
  <Override PartName="/ppt/notesSlides/notesSlide304.xml" ContentType="application/vnd.openxmlformats-officedocument.presentationml.notesSlide+xml"/>
  <Override PartName="/ppt/notesSlides/notesSlide305.xml" ContentType="application/vnd.openxmlformats-officedocument.presentationml.notesSlide+xml"/>
  <Override PartName="/ppt/notesSlides/notesSlide306.xml" ContentType="application/vnd.openxmlformats-officedocument.presentationml.notesSlide+xml"/>
  <Override PartName="/ppt/notesSlides/notesSlide307.xml" ContentType="application/vnd.openxmlformats-officedocument.presentationml.notesSlide+xml"/>
  <Override PartName="/ppt/notesSlides/notesSlide308.xml" ContentType="application/vnd.openxmlformats-officedocument.presentationml.notesSlide+xml"/>
  <Override PartName="/ppt/notesSlides/notesSlide309.xml" ContentType="application/vnd.openxmlformats-officedocument.presentationml.notesSlide+xml"/>
  <Override PartName="/ppt/notesSlides/notesSlide310.xml" ContentType="application/vnd.openxmlformats-officedocument.presentationml.notesSlide+xml"/>
  <Override PartName="/ppt/notesSlides/notesSlide311.xml" ContentType="application/vnd.openxmlformats-officedocument.presentationml.notesSlide+xml"/>
  <Override PartName="/ppt/notesSlides/notesSlide312.xml" ContentType="application/vnd.openxmlformats-officedocument.presentationml.notesSlide+xml"/>
  <Override PartName="/ppt/notesSlides/notesSlide313.xml" ContentType="application/vnd.openxmlformats-officedocument.presentationml.notesSlide+xml"/>
  <Override PartName="/ppt/notesSlides/notesSlide314.xml" ContentType="application/vnd.openxmlformats-officedocument.presentationml.notesSlide+xml"/>
  <Override PartName="/ppt/notesSlides/notesSlide315.xml" ContentType="application/vnd.openxmlformats-officedocument.presentationml.notesSlide+xml"/>
  <Override PartName="/ppt/notesSlides/notesSlide316.xml" ContentType="application/vnd.openxmlformats-officedocument.presentationml.notesSlide+xml"/>
  <Override PartName="/ppt/notesSlides/notesSlide3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9"/>
  </p:notesMasterIdLst>
  <p:sldIdLst>
    <p:sldId id="266" r:id="rId2"/>
    <p:sldId id="258" r:id="rId3"/>
    <p:sldId id="606" r:id="rId4"/>
    <p:sldId id="607" r:id="rId5"/>
    <p:sldId id="270" r:id="rId6"/>
    <p:sldId id="271" r:id="rId7"/>
    <p:sldId id="275" r:id="rId8"/>
    <p:sldId id="273" r:id="rId9"/>
    <p:sldId id="269" r:id="rId10"/>
    <p:sldId id="573" r:id="rId11"/>
    <p:sldId id="574" r:id="rId12"/>
    <p:sldId id="575" r:id="rId13"/>
    <p:sldId id="576" r:id="rId14"/>
    <p:sldId id="577" r:id="rId15"/>
    <p:sldId id="578" r:id="rId16"/>
    <p:sldId id="579" r:id="rId17"/>
    <p:sldId id="580" r:id="rId18"/>
    <p:sldId id="581" r:id="rId19"/>
    <p:sldId id="582" r:id="rId20"/>
    <p:sldId id="583" r:id="rId21"/>
    <p:sldId id="268" r:id="rId22"/>
    <p:sldId id="451" r:id="rId23"/>
    <p:sldId id="272" r:id="rId24"/>
    <p:sldId id="449" r:id="rId25"/>
    <p:sldId id="450" r:id="rId26"/>
    <p:sldId id="437" r:id="rId27"/>
    <p:sldId id="438" r:id="rId28"/>
    <p:sldId id="439" r:id="rId29"/>
    <p:sldId id="448" r:id="rId30"/>
    <p:sldId id="440" r:id="rId31"/>
    <p:sldId id="441" r:id="rId32"/>
    <p:sldId id="442" r:id="rId33"/>
    <p:sldId id="447" r:id="rId34"/>
    <p:sldId id="443" r:id="rId35"/>
    <p:sldId id="444" r:id="rId36"/>
    <p:sldId id="445" r:id="rId37"/>
    <p:sldId id="446" r:id="rId38"/>
    <p:sldId id="436" r:id="rId39"/>
    <p:sldId id="280" r:id="rId40"/>
    <p:sldId id="281" r:id="rId41"/>
    <p:sldId id="282" r:id="rId42"/>
    <p:sldId id="283" r:id="rId43"/>
    <p:sldId id="284" r:id="rId44"/>
    <p:sldId id="285" r:id="rId45"/>
    <p:sldId id="286" r:id="rId46"/>
    <p:sldId id="287" r:id="rId47"/>
    <p:sldId id="288" r:id="rId48"/>
    <p:sldId id="276" r:id="rId49"/>
    <p:sldId id="291" r:id="rId50"/>
    <p:sldId id="289" r:id="rId51"/>
    <p:sldId id="292" r:id="rId52"/>
    <p:sldId id="290" r:id="rId53"/>
    <p:sldId id="293" r:id="rId54"/>
    <p:sldId id="294" r:id="rId55"/>
    <p:sldId id="295" r:id="rId56"/>
    <p:sldId id="296" r:id="rId57"/>
    <p:sldId id="297" r:id="rId58"/>
    <p:sldId id="298" r:id="rId59"/>
    <p:sldId id="299" r:id="rId60"/>
    <p:sldId id="300" r:id="rId61"/>
    <p:sldId id="301" r:id="rId62"/>
    <p:sldId id="302" r:id="rId63"/>
    <p:sldId id="303" r:id="rId64"/>
    <p:sldId id="304" r:id="rId65"/>
    <p:sldId id="305" r:id="rId66"/>
    <p:sldId id="306" r:id="rId67"/>
    <p:sldId id="307" r:id="rId68"/>
    <p:sldId id="308" r:id="rId69"/>
    <p:sldId id="309" r:id="rId70"/>
    <p:sldId id="310" r:id="rId71"/>
    <p:sldId id="311" r:id="rId72"/>
    <p:sldId id="277" r:id="rId73"/>
    <p:sldId id="313" r:id="rId74"/>
    <p:sldId id="314" r:id="rId75"/>
    <p:sldId id="315" r:id="rId76"/>
    <p:sldId id="316" r:id="rId77"/>
    <p:sldId id="317" r:id="rId78"/>
    <p:sldId id="318" r:id="rId79"/>
    <p:sldId id="319" r:id="rId80"/>
    <p:sldId id="320" r:id="rId81"/>
    <p:sldId id="321" r:id="rId82"/>
    <p:sldId id="322" r:id="rId83"/>
    <p:sldId id="323" r:id="rId84"/>
    <p:sldId id="324" r:id="rId85"/>
    <p:sldId id="325" r:id="rId86"/>
    <p:sldId id="326" r:id="rId87"/>
    <p:sldId id="327" r:id="rId88"/>
    <p:sldId id="328" r:id="rId89"/>
    <p:sldId id="329" r:id="rId90"/>
    <p:sldId id="330" r:id="rId91"/>
    <p:sldId id="331" r:id="rId92"/>
    <p:sldId id="332" r:id="rId93"/>
    <p:sldId id="333" r:id="rId94"/>
    <p:sldId id="334" r:id="rId95"/>
    <p:sldId id="335" r:id="rId96"/>
    <p:sldId id="336" r:id="rId97"/>
    <p:sldId id="337" r:id="rId98"/>
    <p:sldId id="338" r:id="rId99"/>
    <p:sldId id="339" r:id="rId100"/>
    <p:sldId id="340" r:id="rId101"/>
    <p:sldId id="341" r:id="rId102"/>
    <p:sldId id="342" r:id="rId103"/>
    <p:sldId id="343" r:id="rId104"/>
    <p:sldId id="344" r:id="rId105"/>
    <p:sldId id="345" r:id="rId106"/>
    <p:sldId id="346" r:id="rId107"/>
    <p:sldId id="347" r:id="rId108"/>
    <p:sldId id="348" r:id="rId109"/>
    <p:sldId id="349" r:id="rId110"/>
    <p:sldId id="350" r:id="rId111"/>
    <p:sldId id="351" r:id="rId112"/>
    <p:sldId id="352" r:id="rId113"/>
    <p:sldId id="353" r:id="rId114"/>
    <p:sldId id="354" r:id="rId115"/>
    <p:sldId id="355" r:id="rId116"/>
    <p:sldId id="356" r:id="rId117"/>
    <p:sldId id="357" r:id="rId118"/>
    <p:sldId id="358" r:id="rId119"/>
    <p:sldId id="359" r:id="rId120"/>
    <p:sldId id="360" r:id="rId121"/>
    <p:sldId id="361" r:id="rId122"/>
    <p:sldId id="362" r:id="rId123"/>
    <p:sldId id="363" r:id="rId124"/>
    <p:sldId id="364" r:id="rId125"/>
    <p:sldId id="365" r:id="rId126"/>
    <p:sldId id="366" r:id="rId127"/>
    <p:sldId id="367" r:id="rId128"/>
    <p:sldId id="368" r:id="rId129"/>
    <p:sldId id="369" r:id="rId130"/>
    <p:sldId id="370" r:id="rId131"/>
    <p:sldId id="371" r:id="rId132"/>
    <p:sldId id="372" r:id="rId133"/>
    <p:sldId id="373" r:id="rId134"/>
    <p:sldId id="374" r:id="rId135"/>
    <p:sldId id="375" r:id="rId136"/>
    <p:sldId id="376" r:id="rId137"/>
    <p:sldId id="377" r:id="rId138"/>
    <p:sldId id="378" r:id="rId139"/>
    <p:sldId id="379" r:id="rId140"/>
    <p:sldId id="380" r:id="rId141"/>
    <p:sldId id="381" r:id="rId142"/>
    <p:sldId id="382" r:id="rId143"/>
    <p:sldId id="383" r:id="rId144"/>
    <p:sldId id="384" r:id="rId145"/>
    <p:sldId id="385" r:id="rId146"/>
    <p:sldId id="386" r:id="rId147"/>
    <p:sldId id="387" r:id="rId148"/>
    <p:sldId id="388" r:id="rId149"/>
    <p:sldId id="389" r:id="rId150"/>
    <p:sldId id="390" r:id="rId151"/>
    <p:sldId id="391" r:id="rId152"/>
    <p:sldId id="392" r:id="rId153"/>
    <p:sldId id="393" r:id="rId154"/>
    <p:sldId id="394" r:id="rId155"/>
    <p:sldId id="395" r:id="rId156"/>
    <p:sldId id="396" r:id="rId157"/>
    <p:sldId id="397" r:id="rId158"/>
    <p:sldId id="398" r:id="rId159"/>
    <p:sldId id="399" r:id="rId160"/>
    <p:sldId id="400" r:id="rId161"/>
    <p:sldId id="401" r:id="rId162"/>
    <p:sldId id="402" r:id="rId163"/>
    <p:sldId id="403" r:id="rId164"/>
    <p:sldId id="404" r:id="rId165"/>
    <p:sldId id="405" r:id="rId166"/>
    <p:sldId id="406" r:id="rId167"/>
    <p:sldId id="407" r:id="rId168"/>
    <p:sldId id="408" r:id="rId169"/>
    <p:sldId id="409" r:id="rId170"/>
    <p:sldId id="410" r:id="rId171"/>
    <p:sldId id="411" r:id="rId172"/>
    <p:sldId id="412" r:id="rId173"/>
    <p:sldId id="413" r:id="rId174"/>
    <p:sldId id="414" r:id="rId175"/>
    <p:sldId id="415" r:id="rId176"/>
    <p:sldId id="416" r:id="rId177"/>
    <p:sldId id="417" r:id="rId178"/>
    <p:sldId id="418" r:id="rId179"/>
    <p:sldId id="419" r:id="rId180"/>
    <p:sldId id="420" r:id="rId181"/>
    <p:sldId id="421" r:id="rId182"/>
    <p:sldId id="422" r:id="rId183"/>
    <p:sldId id="423" r:id="rId184"/>
    <p:sldId id="424" r:id="rId185"/>
    <p:sldId id="425" r:id="rId186"/>
    <p:sldId id="426" r:id="rId187"/>
    <p:sldId id="427" r:id="rId188"/>
    <p:sldId id="428" r:id="rId189"/>
    <p:sldId id="429" r:id="rId190"/>
    <p:sldId id="430" r:id="rId191"/>
    <p:sldId id="431" r:id="rId192"/>
    <p:sldId id="432" r:id="rId193"/>
    <p:sldId id="433" r:id="rId194"/>
    <p:sldId id="434" r:id="rId195"/>
    <p:sldId id="435" r:id="rId196"/>
    <p:sldId id="461" r:id="rId197"/>
    <p:sldId id="462" r:id="rId198"/>
    <p:sldId id="463" r:id="rId199"/>
    <p:sldId id="464" r:id="rId200"/>
    <p:sldId id="465" r:id="rId201"/>
    <p:sldId id="466" r:id="rId202"/>
    <p:sldId id="467" r:id="rId203"/>
    <p:sldId id="468" r:id="rId204"/>
    <p:sldId id="469" r:id="rId205"/>
    <p:sldId id="470" r:id="rId206"/>
    <p:sldId id="471" r:id="rId207"/>
    <p:sldId id="472" r:id="rId208"/>
    <p:sldId id="473" r:id="rId209"/>
    <p:sldId id="474" r:id="rId210"/>
    <p:sldId id="475" r:id="rId211"/>
    <p:sldId id="476" r:id="rId212"/>
    <p:sldId id="477" r:id="rId213"/>
    <p:sldId id="478" r:id="rId214"/>
    <p:sldId id="479" r:id="rId215"/>
    <p:sldId id="480" r:id="rId216"/>
    <p:sldId id="481" r:id="rId217"/>
    <p:sldId id="482" r:id="rId218"/>
    <p:sldId id="483" r:id="rId219"/>
    <p:sldId id="484" r:id="rId220"/>
    <p:sldId id="485" r:id="rId221"/>
    <p:sldId id="486" r:id="rId222"/>
    <p:sldId id="487" r:id="rId223"/>
    <p:sldId id="488" r:id="rId224"/>
    <p:sldId id="489" r:id="rId225"/>
    <p:sldId id="490" r:id="rId226"/>
    <p:sldId id="491" r:id="rId227"/>
    <p:sldId id="492" r:id="rId228"/>
    <p:sldId id="493" r:id="rId229"/>
    <p:sldId id="312" r:id="rId230"/>
    <p:sldId id="585" r:id="rId231"/>
    <p:sldId id="278" r:id="rId232"/>
    <p:sldId id="494" r:id="rId233"/>
    <p:sldId id="512" r:id="rId234"/>
    <p:sldId id="495" r:id="rId235"/>
    <p:sldId id="496" r:id="rId236"/>
    <p:sldId id="497" r:id="rId237"/>
    <p:sldId id="510" r:id="rId238"/>
    <p:sldId id="498" r:id="rId239"/>
    <p:sldId id="511" r:id="rId240"/>
    <p:sldId id="502" r:id="rId241"/>
    <p:sldId id="513" r:id="rId242"/>
    <p:sldId id="499" r:id="rId243"/>
    <p:sldId id="500" r:id="rId244"/>
    <p:sldId id="501" r:id="rId245"/>
    <p:sldId id="503" r:id="rId246"/>
    <p:sldId id="509" r:id="rId247"/>
    <p:sldId id="514" r:id="rId248"/>
    <p:sldId id="515" r:id="rId249"/>
    <p:sldId id="516" r:id="rId250"/>
    <p:sldId id="517" r:id="rId251"/>
    <p:sldId id="518" r:id="rId252"/>
    <p:sldId id="519" r:id="rId253"/>
    <p:sldId id="520" r:id="rId254"/>
    <p:sldId id="521" r:id="rId255"/>
    <p:sldId id="522" r:id="rId256"/>
    <p:sldId id="524" r:id="rId257"/>
    <p:sldId id="523" r:id="rId258"/>
    <p:sldId id="525" r:id="rId259"/>
    <p:sldId id="526" r:id="rId260"/>
    <p:sldId id="528" r:id="rId261"/>
    <p:sldId id="529" r:id="rId262"/>
    <p:sldId id="538" r:id="rId263"/>
    <p:sldId id="539" r:id="rId264"/>
    <p:sldId id="530" r:id="rId265"/>
    <p:sldId id="531" r:id="rId266"/>
    <p:sldId id="537" r:id="rId267"/>
    <p:sldId id="532" r:id="rId268"/>
    <p:sldId id="533" r:id="rId269"/>
    <p:sldId id="541" r:id="rId270"/>
    <p:sldId id="542" r:id="rId271"/>
    <p:sldId id="534" r:id="rId272"/>
    <p:sldId id="543" r:id="rId273"/>
    <p:sldId id="540" r:id="rId274"/>
    <p:sldId id="544" r:id="rId275"/>
    <p:sldId id="545" r:id="rId276"/>
    <p:sldId id="546" r:id="rId277"/>
    <p:sldId id="547" r:id="rId278"/>
    <p:sldId id="553" r:id="rId279"/>
    <p:sldId id="548" r:id="rId280"/>
    <p:sldId id="549" r:id="rId281"/>
    <p:sldId id="550" r:id="rId282"/>
    <p:sldId id="551" r:id="rId283"/>
    <p:sldId id="552" r:id="rId284"/>
    <p:sldId id="554" r:id="rId285"/>
    <p:sldId id="555" r:id="rId286"/>
    <p:sldId id="556" r:id="rId287"/>
    <p:sldId id="557" r:id="rId288"/>
    <p:sldId id="558" r:id="rId289"/>
    <p:sldId id="559" r:id="rId290"/>
    <p:sldId id="560" r:id="rId291"/>
    <p:sldId id="561" r:id="rId292"/>
    <p:sldId id="563" r:id="rId293"/>
    <p:sldId id="562" r:id="rId294"/>
    <p:sldId id="564" r:id="rId295"/>
    <p:sldId id="566" r:id="rId296"/>
    <p:sldId id="567" r:id="rId297"/>
    <p:sldId id="565" r:id="rId298"/>
    <p:sldId id="586" r:id="rId299"/>
    <p:sldId id="587" r:id="rId300"/>
    <p:sldId id="588" r:id="rId301"/>
    <p:sldId id="589" r:id="rId302"/>
    <p:sldId id="590" r:id="rId303"/>
    <p:sldId id="591" r:id="rId304"/>
    <p:sldId id="592" r:id="rId305"/>
    <p:sldId id="593" r:id="rId306"/>
    <p:sldId id="594" r:id="rId307"/>
    <p:sldId id="595" r:id="rId308"/>
    <p:sldId id="596" r:id="rId309"/>
    <p:sldId id="597" r:id="rId310"/>
    <p:sldId id="598" r:id="rId311"/>
    <p:sldId id="599" r:id="rId312"/>
    <p:sldId id="600" r:id="rId313"/>
    <p:sldId id="604" r:id="rId314"/>
    <p:sldId id="605" r:id="rId315"/>
    <p:sldId id="570" r:id="rId316"/>
    <p:sldId id="603" r:id="rId317"/>
    <p:sldId id="572" r:id="rId318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38B1855-1B75-4FBE-930C-398BA8C253C6}" styleName="테마 스타일 2 - 강조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90" autoAdjust="0"/>
    <p:restoredTop sz="94660"/>
  </p:normalViewPr>
  <p:slideViewPr>
    <p:cSldViewPr snapToGrid="0">
      <p:cViewPr varScale="1">
        <p:scale>
          <a:sx n="122" d="100"/>
          <a:sy n="122" d="100"/>
        </p:scale>
        <p:origin x="-1320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-55166"/>
    </p:cViewPr>
  </p:sorterViewPr>
  <p:gridSpacing cx="36004" cy="36004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303" Type="http://schemas.openxmlformats.org/officeDocument/2006/relationships/slide" Target="slides/slide302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slide" Target="slides/slide225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268" Type="http://schemas.openxmlformats.org/officeDocument/2006/relationships/slide" Target="slides/slide267.xml"/><Relationship Id="rId289" Type="http://schemas.openxmlformats.org/officeDocument/2006/relationships/slide" Target="slides/slide288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37" Type="http://schemas.openxmlformats.org/officeDocument/2006/relationships/slide" Target="slides/slide236.xml"/><Relationship Id="rId258" Type="http://schemas.openxmlformats.org/officeDocument/2006/relationships/slide" Target="slides/slide257.xml"/><Relationship Id="rId279" Type="http://schemas.openxmlformats.org/officeDocument/2006/relationships/slide" Target="slides/slide278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248" Type="http://schemas.openxmlformats.org/officeDocument/2006/relationships/slide" Target="slides/slide247.xml"/><Relationship Id="rId269" Type="http://schemas.openxmlformats.org/officeDocument/2006/relationships/slide" Target="slides/slide268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315" Type="http://schemas.openxmlformats.org/officeDocument/2006/relationships/slide" Target="slides/slide314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59" Type="http://schemas.openxmlformats.org/officeDocument/2006/relationships/slide" Target="slides/slide258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281" Type="http://schemas.openxmlformats.org/officeDocument/2006/relationships/slide" Target="slides/slide280.xml"/><Relationship Id="rId316" Type="http://schemas.openxmlformats.org/officeDocument/2006/relationships/slide" Target="slides/slide315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250" Type="http://schemas.openxmlformats.org/officeDocument/2006/relationships/slide" Target="slides/slide249.xml"/><Relationship Id="rId271" Type="http://schemas.openxmlformats.org/officeDocument/2006/relationships/slide" Target="slides/slide270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0" Type="http://schemas.openxmlformats.org/officeDocument/2006/relationships/slide" Target="slides/slide239.xml"/><Relationship Id="rId245" Type="http://schemas.openxmlformats.org/officeDocument/2006/relationships/slide" Target="slides/slide244.xml"/><Relationship Id="rId261" Type="http://schemas.openxmlformats.org/officeDocument/2006/relationships/slide" Target="slides/slide260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282" Type="http://schemas.openxmlformats.org/officeDocument/2006/relationships/slide" Target="slides/slide281.xml"/><Relationship Id="rId312" Type="http://schemas.openxmlformats.org/officeDocument/2006/relationships/slide" Target="slides/slide311.xml"/><Relationship Id="rId317" Type="http://schemas.openxmlformats.org/officeDocument/2006/relationships/slide" Target="slides/slide31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219" Type="http://schemas.openxmlformats.org/officeDocument/2006/relationships/slide" Target="slides/slide21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0" Type="http://schemas.openxmlformats.org/officeDocument/2006/relationships/slide" Target="slides/slide229.xml"/><Relationship Id="rId235" Type="http://schemas.openxmlformats.org/officeDocument/2006/relationships/slide" Target="slides/slide234.xml"/><Relationship Id="rId251" Type="http://schemas.openxmlformats.org/officeDocument/2006/relationships/slide" Target="slides/slide250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72" Type="http://schemas.openxmlformats.org/officeDocument/2006/relationships/slide" Target="slides/slide271.xml"/><Relationship Id="rId293" Type="http://schemas.openxmlformats.org/officeDocument/2006/relationships/slide" Target="slides/slide292.xml"/><Relationship Id="rId302" Type="http://schemas.openxmlformats.org/officeDocument/2006/relationships/slide" Target="slides/slide301.xml"/><Relationship Id="rId307" Type="http://schemas.openxmlformats.org/officeDocument/2006/relationships/slide" Target="slides/slide306.xml"/><Relationship Id="rId323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0" Type="http://schemas.openxmlformats.org/officeDocument/2006/relationships/slide" Target="slides/slide219.xml"/><Relationship Id="rId225" Type="http://schemas.openxmlformats.org/officeDocument/2006/relationships/slide" Target="slides/slide224.xml"/><Relationship Id="rId241" Type="http://schemas.openxmlformats.org/officeDocument/2006/relationships/slide" Target="slides/slide240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262" Type="http://schemas.openxmlformats.org/officeDocument/2006/relationships/slide" Target="slides/slide261.xml"/><Relationship Id="rId283" Type="http://schemas.openxmlformats.org/officeDocument/2006/relationships/slide" Target="slides/slide282.xml"/><Relationship Id="rId313" Type="http://schemas.openxmlformats.org/officeDocument/2006/relationships/slide" Target="slides/slide312.xml"/><Relationship Id="rId318" Type="http://schemas.openxmlformats.org/officeDocument/2006/relationships/slide" Target="slides/slide317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slide" Target="slides/slide272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284" Type="http://schemas.openxmlformats.org/officeDocument/2006/relationships/slide" Target="slides/slide283.xml"/><Relationship Id="rId319" Type="http://schemas.openxmlformats.org/officeDocument/2006/relationships/notesMaster" Target="notesMasters/notesMaster1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320" Type="http://schemas.openxmlformats.org/officeDocument/2006/relationships/presProps" Target="presProps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slide" Target="slides/slide284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310" Type="http://schemas.openxmlformats.org/officeDocument/2006/relationships/slide" Target="slides/slide309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slide" Target="slides/slide299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321" Type="http://schemas.openxmlformats.org/officeDocument/2006/relationships/viewProps" Target="viewProps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322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 smtClean="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1331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noProof="0" smtClean="0"/>
              <a:t>Click to edit Master text styles</a:t>
            </a:r>
          </a:p>
          <a:p>
            <a:pPr lvl="1"/>
            <a:r>
              <a:rPr lang="en-US" altLang="en-US" noProof="0" smtClean="0"/>
              <a:t>Second level</a:t>
            </a:r>
          </a:p>
          <a:p>
            <a:pPr lvl="2"/>
            <a:r>
              <a:rPr lang="en-US" altLang="en-US" noProof="0" smtClean="0"/>
              <a:t>Third level</a:t>
            </a:r>
          </a:p>
          <a:p>
            <a:pPr lvl="3"/>
            <a:r>
              <a:rPr lang="en-US" altLang="en-US" noProof="0" smtClean="0"/>
              <a:t>Fourth level</a:t>
            </a:r>
          </a:p>
          <a:p>
            <a:pPr lvl="4"/>
            <a:r>
              <a:rPr lang="en-US" altLang="en-US" noProof="0" smtClean="0"/>
              <a:t>Fifth level</a:t>
            </a:r>
          </a:p>
        </p:txBody>
      </p:sp>
      <p:sp>
        <p:nvSpPr>
          <p:cNvPr id="1331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 smtClean="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331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06F47153-3D4C-435A-A3B4-EDDDEA83F6A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4288794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1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1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1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1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1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1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1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1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1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2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2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.xml"/><Relationship Id="rId1" Type="http://schemas.openxmlformats.org/officeDocument/2006/relationships/notesMaster" Target="../notesMasters/notesMaster1.xml"/></Relationships>
</file>

<file path=ppt/notesSlides/_rels/notesSlide2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2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2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2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6.xml"/><Relationship Id="rId1" Type="http://schemas.openxmlformats.org/officeDocument/2006/relationships/notesMaster" Target="../notesMasters/notesMaster1.xml"/></Relationships>
</file>

<file path=ppt/notesSlides/_rels/notesSlide2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7.xml"/><Relationship Id="rId1" Type="http://schemas.openxmlformats.org/officeDocument/2006/relationships/notesMaster" Target="../notesMasters/notesMaster1.xml"/></Relationships>
</file>

<file path=ppt/notesSlides/_rels/notesSlide2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8.xml"/><Relationship Id="rId1" Type="http://schemas.openxmlformats.org/officeDocument/2006/relationships/notesMaster" Target="../notesMasters/notesMaster1.xml"/></Relationships>
</file>

<file path=ppt/notesSlides/_rels/notesSlide2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0.xml"/><Relationship Id="rId1" Type="http://schemas.openxmlformats.org/officeDocument/2006/relationships/notesMaster" Target="../notesMasters/notesMaster1.xml"/></Relationships>
</file>

<file path=ppt/notesSlides/_rels/notesSlide2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1.xml"/><Relationship Id="rId1" Type="http://schemas.openxmlformats.org/officeDocument/2006/relationships/notesMaster" Target="../notesMasters/notesMaster1.xml"/></Relationships>
</file>

<file path=ppt/notesSlides/_rels/notesSlide2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2.xml"/><Relationship Id="rId1" Type="http://schemas.openxmlformats.org/officeDocument/2006/relationships/notesMaster" Target="../notesMasters/notesMaster1.xml"/></Relationships>
</file>

<file path=ppt/notesSlides/_rels/notesSlide2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3.xml"/><Relationship Id="rId1" Type="http://schemas.openxmlformats.org/officeDocument/2006/relationships/notesMaster" Target="../notesMasters/notesMaster1.xml"/></Relationships>
</file>

<file path=ppt/notesSlides/_rels/notesSlide2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4.xml"/><Relationship Id="rId1" Type="http://schemas.openxmlformats.org/officeDocument/2006/relationships/notesMaster" Target="../notesMasters/notesMaster1.xml"/></Relationships>
</file>

<file path=ppt/notesSlides/_rels/notesSlide2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5.xml"/><Relationship Id="rId1" Type="http://schemas.openxmlformats.org/officeDocument/2006/relationships/notesMaster" Target="../notesMasters/notesMaster1.xml"/></Relationships>
</file>

<file path=ppt/notesSlides/_rels/notesSlide2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6.xml"/><Relationship Id="rId1" Type="http://schemas.openxmlformats.org/officeDocument/2006/relationships/notesMaster" Target="../notesMasters/notesMaster1.xml"/></Relationships>
</file>

<file path=ppt/notesSlides/_rels/notesSlide2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7.xml"/><Relationship Id="rId1" Type="http://schemas.openxmlformats.org/officeDocument/2006/relationships/notesMaster" Target="../notesMasters/notesMaster1.xml"/></Relationships>
</file>

<file path=ppt/notesSlides/_rels/notesSlide2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8.xml"/><Relationship Id="rId1" Type="http://schemas.openxmlformats.org/officeDocument/2006/relationships/notesMaster" Target="../notesMasters/notesMaster1.xml"/></Relationships>
</file>

<file path=ppt/notesSlides/_rels/notesSlide2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0.xml"/><Relationship Id="rId1" Type="http://schemas.openxmlformats.org/officeDocument/2006/relationships/notesMaster" Target="../notesMasters/notesMaster1.xml"/></Relationships>
</file>

<file path=ppt/notesSlides/_rels/notesSlide2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1.xml"/><Relationship Id="rId1" Type="http://schemas.openxmlformats.org/officeDocument/2006/relationships/notesMaster" Target="../notesMasters/notesMaster1.xml"/></Relationships>
</file>

<file path=ppt/notesSlides/_rels/notesSlide2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2.xml"/><Relationship Id="rId1" Type="http://schemas.openxmlformats.org/officeDocument/2006/relationships/notesMaster" Target="../notesMasters/notesMaster1.xml"/></Relationships>
</file>

<file path=ppt/notesSlides/_rels/notesSlide2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3.xml"/><Relationship Id="rId1" Type="http://schemas.openxmlformats.org/officeDocument/2006/relationships/notesMaster" Target="../notesMasters/notesMaster1.xml"/></Relationships>
</file>

<file path=ppt/notesSlides/_rels/notesSlide2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4.xml"/><Relationship Id="rId1" Type="http://schemas.openxmlformats.org/officeDocument/2006/relationships/notesMaster" Target="../notesMasters/notesMaster1.xml"/></Relationships>
</file>

<file path=ppt/notesSlides/_rels/notesSlide2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5.xml"/><Relationship Id="rId1" Type="http://schemas.openxmlformats.org/officeDocument/2006/relationships/notesMaster" Target="../notesMasters/notesMaster1.xml"/></Relationships>
</file>

<file path=ppt/notesSlides/_rels/notesSlide2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6.xml"/><Relationship Id="rId1" Type="http://schemas.openxmlformats.org/officeDocument/2006/relationships/notesMaster" Target="../notesMasters/notesMaster1.xml"/></Relationships>
</file>

<file path=ppt/notesSlides/_rels/notesSlide2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7.xml"/><Relationship Id="rId1" Type="http://schemas.openxmlformats.org/officeDocument/2006/relationships/notesMaster" Target="../notesMasters/notesMaster1.xml"/></Relationships>
</file>

<file path=ppt/notesSlides/_rels/notesSlide2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8.xml"/><Relationship Id="rId1" Type="http://schemas.openxmlformats.org/officeDocument/2006/relationships/notesMaster" Target="../notesMasters/notesMaster1.xml"/></Relationships>
</file>

<file path=ppt/notesSlides/_rels/notesSlide2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0.xml"/><Relationship Id="rId1" Type="http://schemas.openxmlformats.org/officeDocument/2006/relationships/notesMaster" Target="../notesMasters/notesMaster1.xml"/></Relationships>
</file>

<file path=ppt/notesSlides/_rels/notesSlide2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1.xml"/><Relationship Id="rId1" Type="http://schemas.openxmlformats.org/officeDocument/2006/relationships/notesMaster" Target="../notesMasters/notesMaster1.xml"/></Relationships>
</file>

<file path=ppt/notesSlides/_rels/notesSlide2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2.xml"/><Relationship Id="rId1" Type="http://schemas.openxmlformats.org/officeDocument/2006/relationships/notesMaster" Target="../notesMasters/notesMaster1.xml"/></Relationships>
</file>

<file path=ppt/notesSlides/_rels/notesSlide2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3.xml"/><Relationship Id="rId1" Type="http://schemas.openxmlformats.org/officeDocument/2006/relationships/notesMaster" Target="../notesMasters/notesMaster1.xml"/></Relationships>
</file>

<file path=ppt/notesSlides/_rels/notesSlide2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4.xml"/><Relationship Id="rId1" Type="http://schemas.openxmlformats.org/officeDocument/2006/relationships/notesMaster" Target="../notesMasters/notesMaster1.xml"/></Relationships>
</file>

<file path=ppt/notesSlides/_rels/notesSlide2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5.xml"/><Relationship Id="rId1" Type="http://schemas.openxmlformats.org/officeDocument/2006/relationships/notesMaster" Target="../notesMasters/notesMaster1.xml"/></Relationships>
</file>

<file path=ppt/notesSlides/_rels/notesSlide2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6.xml"/><Relationship Id="rId1" Type="http://schemas.openxmlformats.org/officeDocument/2006/relationships/notesMaster" Target="../notesMasters/notesMaster1.xml"/></Relationships>
</file>

<file path=ppt/notesSlides/_rels/notesSlide2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7.xml"/><Relationship Id="rId1" Type="http://schemas.openxmlformats.org/officeDocument/2006/relationships/notesMaster" Target="../notesMasters/notesMaster1.xml"/></Relationships>
</file>

<file path=ppt/notesSlides/_rels/notesSlide2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8.xml"/><Relationship Id="rId1" Type="http://schemas.openxmlformats.org/officeDocument/2006/relationships/notesMaster" Target="../notesMasters/notesMaster1.xml"/></Relationships>
</file>

<file path=ppt/notesSlides/_rels/notesSlide2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0.xml"/><Relationship Id="rId1" Type="http://schemas.openxmlformats.org/officeDocument/2006/relationships/notesMaster" Target="../notesMasters/notesMaster1.xml"/></Relationships>
</file>

<file path=ppt/notesSlides/_rels/notesSlide2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1.xml"/><Relationship Id="rId1" Type="http://schemas.openxmlformats.org/officeDocument/2006/relationships/notesMaster" Target="../notesMasters/notesMaster1.xml"/></Relationships>
</file>

<file path=ppt/notesSlides/_rels/notesSlide2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2.xml"/><Relationship Id="rId1" Type="http://schemas.openxmlformats.org/officeDocument/2006/relationships/notesMaster" Target="../notesMasters/notesMaster1.xml"/></Relationships>
</file>

<file path=ppt/notesSlides/_rels/notesSlide2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3.xml"/><Relationship Id="rId1" Type="http://schemas.openxmlformats.org/officeDocument/2006/relationships/notesMaster" Target="../notesMasters/notesMaster1.xml"/></Relationships>
</file>

<file path=ppt/notesSlides/_rels/notesSlide2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4.xml"/><Relationship Id="rId1" Type="http://schemas.openxmlformats.org/officeDocument/2006/relationships/notesMaster" Target="../notesMasters/notesMaster1.xml"/></Relationships>
</file>

<file path=ppt/notesSlides/_rels/notesSlide2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5.xml"/><Relationship Id="rId1" Type="http://schemas.openxmlformats.org/officeDocument/2006/relationships/notesMaster" Target="../notesMasters/notesMaster1.xml"/></Relationships>
</file>

<file path=ppt/notesSlides/_rels/notesSlide2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6.xml"/><Relationship Id="rId1" Type="http://schemas.openxmlformats.org/officeDocument/2006/relationships/notesMaster" Target="../notesMasters/notesMaster1.xml"/></Relationships>
</file>

<file path=ppt/notesSlides/_rels/notesSlide2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7.xml"/><Relationship Id="rId1" Type="http://schemas.openxmlformats.org/officeDocument/2006/relationships/notesMaster" Target="../notesMasters/notesMaster1.xml"/></Relationships>
</file>

<file path=ppt/notesSlides/_rels/notesSlide2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8.xml"/><Relationship Id="rId1" Type="http://schemas.openxmlformats.org/officeDocument/2006/relationships/notesMaster" Target="../notesMasters/notesMaster1.xml"/></Relationships>
</file>

<file path=ppt/notesSlides/_rels/notesSlide2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0.xml"/><Relationship Id="rId1" Type="http://schemas.openxmlformats.org/officeDocument/2006/relationships/notesMaster" Target="../notesMasters/notesMaster1.xml"/></Relationships>
</file>

<file path=ppt/notesSlides/_rels/notesSlide2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1.xml"/><Relationship Id="rId1" Type="http://schemas.openxmlformats.org/officeDocument/2006/relationships/notesMaster" Target="../notesMasters/notesMaster1.xml"/></Relationships>
</file>

<file path=ppt/notesSlides/_rels/notesSlide2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2.xml"/><Relationship Id="rId1" Type="http://schemas.openxmlformats.org/officeDocument/2006/relationships/notesMaster" Target="../notesMasters/notesMaster1.xml"/></Relationships>
</file>

<file path=ppt/notesSlides/_rels/notesSlide2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3.xml"/><Relationship Id="rId1" Type="http://schemas.openxmlformats.org/officeDocument/2006/relationships/notesMaster" Target="../notesMasters/notesMaster1.xml"/></Relationships>
</file>

<file path=ppt/notesSlides/_rels/notesSlide2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4.xml"/><Relationship Id="rId1" Type="http://schemas.openxmlformats.org/officeDocument/2006/relationships/notesMaster" Target="../notesMasters/notesMaster1.xml"/></Relationships>
</file>

<file path=ppt/notesSlides/_rels/notesSlide2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5.xml"/><Relationship Id="rId1" Type="http://schemas.openxmlformats.org/officeDocument/2006/relationships/notesMaster" Target="../notesMasters/notesMaster1.xml"/></Relationships>
</file>

<file path=ppt/notesSlides/_rels/notesSlide2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6.xml"/><Relationship Id="rId1" Type="http://schemas.openxmlformats.org/officeDocument/2006/relationships/notesMaster" Target="../notesMasters/notesMaster1.xml"/></Relationships>
</file>

<file path=ppt/notesSlides/_rels/notesSlide2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7.xml"/><Relationship Id="rId1" Type="http://schemas.openxmlformats.org/officeDocument/2006/relationships/notesMaster" Target="../notesMasters/notesMaster1.xml"/></Relationships>
</file>

<file path=ppt/notesSlides/_rels/notesSlide2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8.xml"/><Relationship Id="rId1" Type="http://schemas.openxmlformats.org/officeDocument/2006/relationships/notesMaster" Target="../notesMasters/notesMaster1.xml"/></Relationships>
</file>

<file path=ppt/notesSlides/_rels/notesSlide2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0.xml"/><Relationship Id="rId1" Type="http://schemas.openxmlformats.org/officeDocument/2006/relationships/notesMaster" Target="../notesMasters/notesMaster1.xml"/></Relationships>
</file>

<file path=ppt/notesSlides/_rels/notesSlide2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1.xml"/><Relationship Id="rId1" Type="http://schemas.openxmlformats.org/officeDocument/2006/relationships/notesMaster" Target="../notesMasters/notesMaster1.xml"/></Relationships>
</file>

<file path=ppt/notesSlides/_rels/notesSlide2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2.xml"/><Relationship Id="rId1" Type="http://schemas.openxmlformats.org/officeDocument/2006/relationships/notesMaster" Target="../notesMasters/notesMaster1.xml"/></Relationships>
</file>

<file path=ppt/notesSlides/_rels/notesSlide2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3.xml"/><Relationship Id="rId1" Type="http://schemas.openxmlformats.org/officeDocument/2006/relationships/notesMaster" Target="../notesMasters/notesMaster1.xml"/></Relationships>
</file>

<file path=ppt/notesSlides/_rels/notesSlide2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4.xml"/><Relationship Id="rId1" Type="http://schemas.openxmlformats.org/officeDocument/2006/relationships/notesMaster" Target="../notesMasters/notesMaster1.xml"/></Relationships>
</file>

<file path=ppt/notesSlides/_rels/notesSlide2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5.xml"/><Relationship Id="rId1" Type="http://schemas.openxmlformats.org/officeDocument/2006/relationships/notesMaster" Target="../notesMasters/notesMaster1.xml"/></Relationships>
</file>

<file path=ppt/notesSlides/_rels/notesSlide2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6.xml"/><Relationship Id="rId1" Type="http://schemas.openxmlformats.org/officeDocument/2006/relationships/notesMaster" Target="../notesMasters/notesMaster1.xml"/></Relationships>
</file>

<file path=ppt/notesSlides/_rels/notesSlide2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7.xml"/><Relationship Id="rId1" Type="http://schemas.openxmlformats.org/officeDocument/2006/relationships/notesMaster" Target="../notesMasters/notesMaster1.xml"/></Relationships>
</file>

<file path=ppt/notesSlides/_rels/notesSlide2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8.xml"/><Relationship Id="rId1" Type="http://schemas.openxmlformats.org/officeDocument/2006/relationships/notesMaster" Target="../notesMasters/notesMaster1.xml"/></Relationships>
</file>

<file path=ppt/notesSlides/_rels/notesSlide2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0.xml"/><Relationship Id="rId1" Type="http://schemas.openxmlformats.org/officeDocument/2006/relationships/notesMaster" Target="../notesMasters/notesMaster1.xml"/></Relationships>
</file>

<file path=ppt/notesSlides/_rels/notesSlide2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1.xml"/><Relationship Id="rId1" Type="http://schemas.openxmlformats.org/officeDocument/2006/relationships/notesMaster" Target="../notesMasters/notesMaster1.xml"/></Relationships>
</file>

<file path=ppt/notesSlides/_rels/notesSlide2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2.xml"/><Relationship Id="rId1" Type="http://schemas.openxmlformats.org/officeDocument/2006/relationships/notesMaster" Target="../notesMasters/notesMaster1.xml"/></Relationships>
</file>

<file path=ppt/notesSlides/_rels/notesSlide2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3.xml"/><Relationship Id="rId1" Type="http://schemas.openxmlformats.org/officeDocument/2006/relationships/notesMaster" Target="../notesMasters/notesMaster1.xml"/></Relationships>
</file>

<file path=ppt/notesSlides/_rels/notesSlide2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4.xml"/><Relationship Id="rId1" Type="http://schemas.openxmlformats.org/officeDocument/2006/relationships/notesMaster" Target="../notesMasters/notesMaster1.xml"/></Relationships>
</file>

<file path=ppt/notesSlides/_rels/notesSlide2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5.xml"/><Relationship Id="rId1" Type="http://schemas.openxmlformats.org/officeDocument/2006/relationships/notesMaster" Target="../notesMasters/notesMaster1.xml"/></Relationships>
</file>

<file path=ppt/notesSlides/_rels/notesSlide2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6.xml"/><Relationship Id="rId1" Type="http://schemas.openxmlformats.org/officeDocument/2006/relationships/notesMaster" Target="../notesMasters/notesMaster1.xml"/></Relationships>
</file>

<file path=ppt/notesSlides/_rels/notesSlide2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7.xml"/><Relationship Id="rId1" Type="http://schemas.openxmlformats.org/officeDocument/2006/relationships/notesMaster" Target="../notesMasters/notesMaster1.xml"/></Relationships>
</file>

<file path=ppt/notesSlides/_rels/notesSlide2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8.xml"/><Relationship Id="rId1" Type="http://schemas.openxmlformats.org/officeDocument/2006/relationships/notesMaster" Target="../notesMasters/notesMaster1.xml"/></Relationships>
</file>

<file path=ppt/notesSlides/_rels/notesSlide2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0.xml"/><Relationship Id="rId1" Type="http://schemas.openxmlformats.org/officeDocument/2006/relationships/notesMaster" Target="../notesMasters/notesMaster1.xml"/></Relationships>
</file>

<file path=ppt/notesSlides/_rels/notesSlide2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1.xml"/><Relationship Id="rId1" Type="http://schemas.openxmlformats.org/officeDocument/2006/relationships/notesMaster" Target="../notesMasters/notesMaster1.xml"/></Relationships>
</file>

<file path=ppt/notesSlides/_rels/notesSlide2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2.xml"/><Relationship Id="rId1" Type="http://schemas.openxmlformats.org/officeDocument/2006/relationships/notesMaster" Target="../notesMasters/notesMaster1.xml"/></Relationships>
</file>

<file path=ppt/notesSlides/_rels/notesSlide2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3.xml"/><Relationship Id="rId1" Type="http://schemas.openxmlformats.org/officeDocument/2006/relationships/notesMaster" Target="../notesMasters/notesMaster1.xml"/></Relationships>
</file>

<file path=ppt/notesSlides/_rels/notesSlide2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4.xml"/><Relationship Id="rId1" Type="http://schemas.openxmlformats.org/officeDocument/2006/relationships/notesMaster" Target="../notesMasters/notesMaster1.xml"/></Relationships>
</file>

<file path=ppt/notesSlides/_rels/notesSlide2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5.xml"/><Relationship Id="rId1" Type="http://schemas.openxmlformats.org/officeDocument/2006/relationships/notesMaster" Target="../notesMasters/notesMaster1.xml"/></Relationships>
</file>

<file path=ppt/notesSlides/_rels/notesSlide2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6.xml"/><Relationship Id="rId1" Type="http://schemas.openxmlformats.org/officeDocument/2006/relationships/notesMaster" Target="../notesMasters/notesMaster1.xml"/></Relationships>
</file>

<file path=ppt/notesSlides/_rels/notesSlide2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7.xml"/><Relationship Id="rId1" Type="http://schemas.openxmlformats.org/officeDocument/2006/relationships/notesMaster" Target="../notesMasters/notesMaster1.xml"/></Relationships>
</file>

<file path=ppt/notesSlides/_rels/notesSlide2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8.xml"/><Relationship Id="rId1" Type="http://schemas.openxmlformats.org/officeDocument/2006/relationships/notesMaster" Target="../notesMasters/notesMaster1.xml"/></Relationships>
</file>

<file path=ppt/notesSlides/_rels/notesSlide2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0.xml"/><Relationship Id="rId1" Type="http://schemas.openxmlformats.org/officeDocument/2006/relationships/notesMaster" Target="../notesMasters/notesMaster1.xml"/></Relationships>
</file>

<file path=ppt/notesSlides/_rels/notesSlide2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1.xml"/><Relationship Id="rId1" Type="http://schemas.openxmlformats.org/officeDocument/2006/relationships/notesMaster" Target="../notesMasters/notesMaster1.xml"/></Relationships>
</file>

<file path=ppt/notesSlides/_rels/notesSlide2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2.xml"/><Relationship Id="rId1" Type="http://schemas.openxmlformats.org/officeDocument/2006/relationships/notesMaster" Target="../notesMasters/notesMaster1.xml"/></Relationships>
</file>

<file path=ppt/notesSlides/_rels/notesSlide2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3.xml"/><Relationship Id="rId1" Type="http://schemas.openxmlformats.org/officeDocument/2006/relationships/notesMaster" Target="../notesMasters/notesMaster1.xml"/></Relationships>
</file>

<file path=ppt/notesSlides/_rels/notesSlide2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4.xml"/><Relationship Id="rId1" Type="http://schemas.openxmlformats.org/officeDocument/2006/relationships/notesMaster" Target="../notesMasters/notesMaster1.xml"/></Relationships>
</file>

<file path=ppt/notesSlides/_rels/notesSlide2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5.xml"/><Relationship Id="rId1" Type="http://schemas.openxmlformats.org/officeDocument/2006/relationships/notesMaster" Target="../notesMasters/notesMaster1.xml"/></Relationships>
</file>

<file path=ppt/notesSlides/_rels/notesSlide2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6.xml"/><Relationship Id="rId1" Type="http://schemas.openxmlformats.org/officeDocument/2006/relationships/notesMaster" Target="../notesMasters/notesMaster1.xml"/></Relationships>
</file>

<file path=ppt/notesSlides/_rels/notesSlide2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7.xml"/><Relationship Id="rId1" Type="http://schemas.openxmlformats.org/officeDocument/2006/relationships/notesMaster" Target="../notesMasters/notesMaster1.xml"/></Relationships>
</file>

<file path=ppt/notesSlides/_rels/notesSlide2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8.xml"/><Relationship Id="rId1" Type="http://schemas.openxmlformats.org/officeDocument/2006/relationships/notesMaster" Target="../notesMasters/notesMaster1.xml"/></Relationships>
</file>

<file path=ppt/notesSlides/_rels/notesSlide2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0.xml"/><Relationship Id="rId1" Type="http://schemas.openxmlformats.org/officeDocument/2006/relationships/notesMaster" Target="../notesMasters/notesMaster1.xml"/></Relationships>
</file>

<file path=ppt/notesSlides/_rels/notesSlide3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1.xml"/><Relationship Id="rId1" Type="http://schemas.openxmlformats.org/officeDocument/2006/relationships/notesMaster" Target="../notesMasters/notesMaster1.xml"/></Relationships>
</file>

<file path=ppt/notesSlides/_rels/notesSlide3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2.xml"/><Relationship Id="rId1" Type="http://schemas.openxmlformats.org/officeDocument/2006/relationships/notesMaster" Target="../notesMasters/notesMaster1.xml"/></Relationships>
</file>

<file path=ppt/notesSlides/_rels/notesSlide3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3.xml"/><Relationship Id="rId1" Type="http://schemas.openxmlformats.org/officeDocument/2006/relationships/notesMaster" Target="../notesMasters/notesMaster1.xml"/></Relationships>
</file>

<file path=ppt/notesSlides/_rels/notesSlide3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4.xml"/><Relationship Id="rId1" Type="http://schemas.openxmlformats.org/officeDocument/2006/relationships/notesMaster" Target="../notesMasters/notesMaster1.xml"/></Relationships>
</file>

<file path=ppt/notesSlides/_rels/notesSlide3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5.xml"/><Relationship Id="rId1" Type="http://schemas.openxmlformats.org/officeDocument/2006/relationships/notesMaster" Target="../notesMasters/notesMaster1.xml"/></Relationships>
</file>

<file path=ppt/notesSlides/_rels/notesSlide3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6.xml"/><Relationship Id="rId1" Type="http://schemas.openxmlformats.org/officeDocument/2006/relationships/notesMaster" Target="../notesMasters/notesMaster1.xml"/></Relationships>
</file>

<file path=ppt/notesSlides/_rels/notesSlide3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7.xml"/><Relationship Id="rId1" Type="http://schemas.openxmlformats.org/officeDocument/2006/relationships/notesMaster" Target="../notesMasters/notesMaster1.xml"/></Relationships>
</file>

<file path=ppt/notesSlides/_rels/notesSlide3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8.xml"/><Relationship Id="rId1" Type="http://schemas.openxmlformats.org/officeDocument/2006/relationships/notesMaster" Target="../notesMasters/notesMaster1.xml"/></Relationships>
</file>

<file path=ppt/notesSlides/_rels/notesSlide3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0.xml"/><Relationship Id="rId1" Type="http://schemas.openxmlformats.org/officeDocument/2006/relationships/notesMaster" Target="../notesMasters/notesMaster1.xml"/></Relationships>
</file>

<file path=ppt/notesSlides/_rels/notesSlide3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1.xml"/><Relationship Id="rId1" Type="http://schemas.openxmlformats.org/officeDocument/2006/relationships/notesMaster" Target="../notesMasters/notesMaster1.xml"/></Relationships>
</file>

<file path=ppt/notesSlides/_rels/notesSlide3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2.xml"/><Relationship Id="rId1" Type="http://schemas.openxmlformats.org/officeDocument/2006/relationships/notesMaster" Target="../notesMasters/notesMaster1.xml"/></Relationships>
</file>

<file path=ppt/notesSlides/_rels/notesSlide3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3.xml"/><Relationship Id="rId1" Type="http://schemas.openxmlformats.org/officeDocument/2006/relationships/notesMaster" Target="../notesMasters/notesMaster1.xml"/></Relationships>
</file>

<file path=ppt/notesSlides/_rels/notesSlide3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4.xml"/><Relationship Id="rId1" Type="http://schemas.openxmlformats.org/officeDocument/2006/relationships/notesMaster" Target="../notesMasters/notesMaster1.xml"/></Relationships>
</file>

<file path=ppt/notesSlides/_rels/notesSlide3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5.xml"/><Relationship Id="rId1" Type="http://schemas.openxmlformats.org/officeDocument/2006/relationships/notesMaster" Target="../notesMasters/notesMaster1.xml"/></Relationships>
</file>

<file path=ppt/notesSlides/_rels/notesSlide3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6.xml"/><Relationship Id="rId1" Type="http://schemas.openxmlformats.org/officeDocument/2006/relationships/notesMaster" Target="../notesMasters/notesMaster1.xml"/></Relationships>
</file>

<file path=ppt/notesSlides/_rels/notesSlide3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8A897367-BF21-4E14-852D-9872FB9C93A8}" type="slidenum">
              <a:rPr lang="en-US" altLang="en-US" sz="1200"/>
              <a:pPr/>
              <a:t>1</a:t>
            </a:fld>
            <a:endParaRPr lang="en-US" altLang="en-US" sz="1200"/>
          </a:p>
        </p:txBody>
      </p:sp>
      <p:sp>
        <p:nvSpPr>
          <p:cNvPr id="51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3358977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10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4246244964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100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101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102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103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104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105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106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107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108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109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11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650441699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110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111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112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113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114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115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116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117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118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119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12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4194264868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120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121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122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123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124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125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126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127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128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129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13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1312605455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130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131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132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133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134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135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136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137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138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139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14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305320595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140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141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142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143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144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145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146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147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148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149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15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2284296289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150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151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152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153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154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155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156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157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158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159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16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44826859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160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161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162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163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164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165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166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167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168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169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17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270028697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170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171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172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173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174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175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176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177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178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179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18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246873069"/>
      </p:ext>
    </p:extLst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180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181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182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183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184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185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186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187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188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189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19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2506842925"/>
      </p:ext>
    </p:extLst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190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191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192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193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194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195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196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197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198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199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FCA67B16-29DB-482A-A3FC-5CA45B61F919}" type="slidenum">
              <a:rPr lang="en-US" altLang="en-US" sz="1200"/>
              <a:pPr/>
              <a:t>2</a:t>
            </a:fld>
            <a:endParaRPr lang="en-US" altLang="en-US" sz="1200"/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63114729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20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2200633486"/>
      </p:ext>
    </p:extLst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200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201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202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203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204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205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206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207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208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2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209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FCA67B16-29DB-482A-A3FC-5CA45B61F919}" type="slidenum">
              <a:rPr lang="en-US" altLang="en-US" sz="1200"/>
              <a:pPr/>
              <a:t>21</a:t>
            </a:fld>
            <a:endParaRPr lang="en-US" altLang="en-US" sz="1200"/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56520793"/>
      </p:ext>
    </p:extLst>
  </p:cSld>
  <p:clrMapOvr>
    <a:masterClrMapping/>
  </p:clrMapOvr>
</p:notes>
</file>

<file path=ppt/notesSlides/notesSlide2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210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2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211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2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212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2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213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2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214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2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215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2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216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2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217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2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218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2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219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22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2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220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2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221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2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222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2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223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2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224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2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225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2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226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2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227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2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228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2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229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23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2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230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2209390916"/>
      </p:ext>
    </p:extLst>
  </p:cSld>
  <p:clrMapOvr>
    <a:masterClrMapping/>
  </p:clrMapOvr>
</p:notes>
</file>

<file path=ppt/notesSlides/notesSlide2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231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2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232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1210987242"/>
      </p:ext>
    </p:extLst>
  </p:cSld>
  <p:clrMapOvr>
    <a:masterClrMapping/>
  </p:clrMapOvr>
</p:notes>
</file>

<file path=ppt/notesSlides/notesSlide2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233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62601951"/>
      </p:ext>
    </p:extLst>
  </p:cSld>
  <p:clrMapOvr>
    <a:masterClrMapping/>
  </p:clrMapOvr>
</p:notes>
</file>

<file path=ppt/notesSlides/notesSlide2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234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553961974"/>
      </p:ext>
    </p:extLst>
  </p:cSld>
  <p:clrMapOvr>
    <a:masterClrMapping/>
  </p:clrMapOvr>
</p:notes>
</file>

<file path=ppt/notesSlides/notesSlide2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235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69333217"/>
      </p:ext>
    </p:extLst>
  </p:cSld>
  <p:clrMapOvr>
    <a:masterClrMapping/>
  </p:clrMapOvr>
</p:notes>
</file>

<file path=ppt/notesSlides/notesSlide2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236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1917327550"/>
      </p:ext>
    </p:extLst>
  </p:cSld>
  <p:clrMapOvr>
    <a:masterClrMapping/>
  </p:clrMapOvr>
</p:notes>
</file>

<file path=ppt/notesSlides/notesSlide2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237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2841399802"/>
      </p:ext>
    </p:extLst>
  </p:cSld>
  <p:clrMapOvr>
    <a:masterClrMapping/>
  </p:clrMapOvr>
</p:notes>
</file>

<file path=ppt/notesSlides/notesSlide2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238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2324117949"/>
      </p:ext>
    </p:extLst>
  </p:cSld>
  <p:clrMapOvr>
    <a:masterClrMapping/>
  </p:clrMapOvr>
</p:notes>
</file>

<file path=ppt/notesSlides/notesSlide2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239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181650145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24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2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240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2901218340"/>
      </p:ext>
    </p:extLst>
  </p:cSld>
  <p:clrMapOvr>
    <a:masterClrMapping/>
  </p:clrMapOvr>
</p:notes>
</file>

<file path=ppt/notesSlides/notesSlide2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241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2349925872"/>
      </p:ext>
    </p:extLst>
  </p:cSld>
  <p:clrMapOvr>
    <a:masterClrMapping/>
  </p:clrMapOvr>
</p:notes>
</file>

<file path=ppt/notesSlides/notesSlide2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242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240917070"/>
      </p:ext>
    </p:extLst>
  </p:cSld>
  <p:clrMapOvr>
    <a:masterClrMapping/>
  </p:clrMapOvr>
</p:notes>
</file>

<file path=ppt/notesSlides/notesSlide2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243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732096988"/>
      </p:ext>
    </p:extLst>
  </p:cSld>
  <p:clrMapOvr>
    <a:masterClrMapping/>
  </p:clrMapOvr>
</p:notes>
</file>

<file path=ppt/notesSlides/notesSlide2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244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1574205217"/>
      </p:ext>
    </p:extLst>
  </p:cSld>
  <p:clrMapOvr>
    <a:masterClrMapping/>
  </p:clrMapOvr>
</p:notes>
</file>

<file path=ppt/notesSlides/notesSlide2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245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1672388655"/>
      </p:ext>
    </p:extLst>
  </p:cSld>
  <p:clrMapOvr>
    <a:masterClrMapping/>
  </p:clrMapOvr>
</p:notes>
</file>

<file path=ppt/notesSlides/notesSlide2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246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1817343332"/>
      </p:ext>
    </p:extLst>
  </p:cSld>
  <p:clrMapOvr>
    <a:masterClrMapping/>
  </p:clrMapOvr>
</p:notes>
</file>

<file path=ppt/notesSlides/notesSlide2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247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600459901"/>
      </p:ext>
    </p:extLst>
  </p:cSld>
  <p:clrMapOvr>
    <a:masterClrMapping/>
  </p:clrMapOvr>
</p:notes>
</file>

<file path=ppt/notesSlides/notesSlide2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248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4200188692"/>
      </p:ext>
    </p:extLst>
  </p:cSld>
  <p:clrMapOvr>
    <a:masterClrMapping/>
  </p:clrMapOvr>
</p:notes>
</file>

<file path=ppt/notesSlides/notesSlide2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249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418190853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25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2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250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518920530"/>
      </p:ext>
    </p:extLst>
  </p:cSld>
  <p:clrMapOvr>
    <a:masterClrMapping/>
  </p:clrMapOvr>
</p:notes>
</file>

<file path=ppt/notesSlides/notesSlide2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251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2633645976"/>
      </p:ext>
    </p:extLst>
  </p:cSld>
  <p:clrMapOvr>
    <a:masterClrMapping/>
  </p:clrMapOvr>
</p:notes>
</file>

<file path=ppt/notesSlides/notesSlide2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252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458031936"/>
      </p:ext>
    </p:extLst>
  </p:cSld>
  <p:clrMapOvr>
    <a:masterClrMapping/>
  </p:clrMapOvr>
</p:notes>
</file>

<file path=ppt/notesSlides/notesSlide2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253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1858159240"/>
      </p:ext>
    </p:extLst>
  </p:cSld>
  <p:clrMapOvr>
    <a:masterClrMapping/>
  </p:clrMapOvr>
</p:notes>
</file>

<file path=ppt/notesSlides/notesSlide2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254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893514690"/>
      </p:ext>
    </p:extLst>
  </p:cSld>
  <p:clrMapOvr>
    <a:masterClrMapping/>
  </p:clrMapOvr>
</p:notes>
</file>

<file path=ppt/notesSlides/notesSlide2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255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396446280"/>
      </p:ext>
    </p:extLst>
  </p:cSld>
  <p:clrMapOvr>
    <a:masterClrMapping/>
  </p:clrMapOvr>
</p:notes>
</file>

<file path=ppt/notesSlides/notesSlide2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256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2431940318"/>
      </p:ext>
    </p:extLst>
  </p:cSld>
  <p:clrMapOvr>
    <a:masterClrMapping/>
  </p:clrMapOvr>
</p:notes>
</file>

<file path=ppt/notesSlides/notesSlide2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257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1051523321"/>
      </p:ext>
    </p:extLst>
  </p:cSld>
  <p:clrMapOvr>
    <a:masterClrMapping/>
  </p:clrMapOvr>
</p:notes>
</file>

<file path=ppt/notesSlides/notesSlide2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258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644251191"/>
      </p:ext>
    </p:extLst>
  </p:cSld>
  <p:clrMapOvr>
    <a:masterClrMapping/>
  </p:clrMapOvr>
</p:notes>
</file>

<file path=ppt/notesSlides/notesSlide2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259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220885249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26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1442152847"/>
      </p:ext>
    </p:extLst>
  </p:cSld>
  <p:clrMapOvr>
    <a:masterClrMapping/>
  </p:clrMapOvr>
</p:notes>
</file>

<file path=ppt/notesSlides/notesSlide2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260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913925256"/>
      </p:ext>
    </p:extLst>
  </p:cSld>
  <p:clrMapOvr>
    <a:masterClrMapping/>
  </p:clrMapOvr>
</p:notes>
</file>

<file path=ppt/notesSlides/notesSlide2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261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2945294635"/>
      </p:ext>
    </p:extLst>
  </p:cSld>
  <p:clrMapOvr>
    <a:masterClrMapping/>
  </p:clrMapOvr>
</p:notes>
</file>

<file path=ppt/notesSlides/notesSlide2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262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2490036606"/>
      </p:ext>
    </p:extLst>
  </p:cSld>
  <p:clrMapOvr>
    <a:masterClrMapping/>
  </p:clrMapOvr>
</p:notes>
</file>

<file path=ppt/notesSlides/notesSlide2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263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2774671879"/>
      </p:ext>
    </p:extLst>
  </p:cSld>
  <p:clrMapOvr>
    <a:masterClrMapping/>
  </p:clrMapOvr>
</p:notes>
</file>

<file path=ppt/notesSlides/notesSlide2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264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2637334977"/>
      </p:ext>
    </p:extLst>
  </p:cSld>
  <p:clrMapOvr>
    <a:masterClrMapping/>
  </p:clrMapOvr>
</p:notes>
</file>

<file path=ppt/notesSlides/notesSlide2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265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231036622"/>
      </p:ext>
    </p:extLst>
  </p:cSld>
  <p:clrMapOvr>
    <a:masterClrMapping/>
  </p:clrMapOvr>
</p:notes>
</file>

<file path=ppt/notesSlides/notesSlide2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266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2335254253"/>
      </p:ext>
    </p:extLst>
  </p:cSld>
  <p:clrMapOvr>
    <a:masterClrMapping/>
  </p:clrMapOvr>
</p:notes>
</file>

<file path=ppt/notesSlides/notesSlide2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267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428810664"/>
      </p:ext>
    </p:extLst>
  </p:cSld>
  <p:clrMapOvr>
    <a:masterClrMapping/>
  </p:clrMapOvr>
</p:notes>
</file>

<file path=ppt/notesSlides/notesSlide2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268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693581875"/>
      </p:ext>
    </p:extLst>
  </p:cSld>
  <p:clrMapOvr>
    <a:masterClrMapping/>
  </p:clrMapOvr>
</p:notes>
</file>

<file path=ppt/notesSlides/notesSlide2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269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75209119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27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24024227"/>
      </p:ext>
    </p:extLst>
  </p:cSld>
  <p:clrMapOvr>
    <a:masterClrMapping/>
  </p:clrMapOvr>
</p:notes>
</file>

<file path=ppt/notesSlides/notesSlide2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270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86594187"/>
      </p:ext>
    </p:extLst>
  </p:cSld>
  <p:clrMapOvr>
    <a:masterClrMapping/>
  </p:clrMapOvr>
</p:notes>
</file>

<file path=ppt/notesSlides/notesSlide2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271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770888165"/>
      </p:ext>
    </p:extLst>
  </p:cSld>
  <p:clrMapOvr>
    <a:masterClrMapping/>
  </p:clrMapOvr>
</p:notes>
</file>

<file path=ppt/notesSlides/notesSlide2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272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795504651"/>
      </p:ext>
    </p:extLst>
  </p:cSld>
  <p:clrMapOvr>
    <a:masterClrMapping/>
  </p:clrMapOvr>
</p:notes>
</file>

<file path=ppt/notesSlides/notesSlide2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273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2371037135"/>
      </p:ext>
    </p:extLst>
  </p:cSld>
  <p:clrMapOvr>
    <a:masterClrMapping/>
  </p:clrMapOvr>
</p:notes>
</file>

<file path=ppt/notesSlides/notesSlide2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274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825579841"/>
      </p:ext>
    </p:extLst>
  </p:cSld>
  <p:clrMapOvr>
    <a:masterClrMapping/>
  </p:clrMapOvr>
</p:notes>
</file>

<file path=ppt/notesSlides/notesSlide2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275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494111900"/>
      </p:ext>
    </p:extLst>
  </p:cSld>
  <p:clrMapOvr>
    <a:masterClrMapping/>
  </p:clrMapOvr>
</p:notes>
</file>

<file path=ppt/notesSlides/notesSlide2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276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2123531097"/>
      </p:ext>
    </p:extLst>
  </p:cSld>
  <p:clrMapOvr>
    <a:masterClrMapping/>
  </p:clrMapOvr>
</p:notes>
</file>

<file path=ppt/notesSlides/notesSlide2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277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338688489"/>
      </p:ext>
    </p:extLst>
  </p:cSld>
  <p:clrMapOvr>
    <a:masterClrMapping/>
  </p:clrMapOvr>
</p:notes>
</file>

<file path=ppt/notesSlides/notesSlide2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278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2984632297"/>
      </p:ext>
    </p:extLst>
  </p:cSld>
  <p:clrMapOvr>
    <a:masterClrMapping/>
  </p:clrMapOvr>
</p:notes>
</file>

<file path=ppt/notesSlides/notesSlide2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279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6081890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28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2195698734"/>
      </p:ext>
    </p:extLst>
  </p:cSld>
  <p:clrMapOvr>
    <a:masterClrMapping/>
  </p:clrMapOvr>
</p:notes>
</file>

<file path=ppt/notesSlides/notesSlide2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280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790766547"/>
      </p:ext>
    </p:extLst>
  </p:cSld>
  <p:clrMapOvr>
    <a:masterClrMapping/>
  </p:clrMapOvr>
</p:notes>
</file>

<file path=ppt/notesSlides/notesSlide2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281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4138934120"/>
      </p:ext>
    </p:extLst>
  </p:cSld>
  <p:clrMapOvr>
    <a:masterClrMapping/>
  </p:clrMapOvr>
</p:notes>
</file>

<file path=ppt/notesSlides/notesSlide2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282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564152083"/>
      </p:ext>
    </p:extLst>
  </p:cSld>
  <p:clrMapOvr>
    <a:masterClrMapping/>
  </p:clrMapOvr>
</p:notes>
</file>

<file path=ppt/notesSlides/notesSlide2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283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408449988"/>
      </p:ext>
    </p:extLst>
  </p:cSld>
  <p:clrMapOvr>
    <a:masterClrMapping/>
  </p:clrMapOvr>
</p:notes>
</file>

<file path=ppt/notesSlides/notesSlide2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284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2196159409"/>
      </p:ext>
    </p:extLst>
  </p:cSld>
  <p:clrMapOvr>
    <a:masterClrMapping/>
  </p:clrMapOvr>
</p:notes>
</file>

<file path=ppt/notesSlides/notesSlide2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285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1861501627"/>
      </p:ext>
    </p:extLst>
  </p:cSld>
  <p:clrMapOvr>
    <a:masterClrMapping/>
  </p:clrMapOvr>
</p:notes>
</file>

<file path=ppt/notesSlides/notesSlide2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286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230097404"/>
      </p:ext>
    </p:extLst>
  </p:cSld>
  <p:clrMapOvr>
    <a:masterClrMapping/>
  </p:clrMapOvr>
</p:notes>
</file>

<file path=ppt/notesSlides/notesSlide2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287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1204693047"/>
      </p:ext>
    </p:extLst>
  </p:cSld>
  <p:clrMapOvr>
    <a:masterClrMapping/>
  </p:clrMapOvr>
</p:notes>
</file>

<file path=ppt/notesSlides/notesSlide2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288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318441294"/>
      </p:ext>
    </p:extLst>
  </p:cSld>
  <p:clrMapOvr>
    <a:masterClrMapping/>
  </p:clrMapOvr>
</p:notes>
</file>

<file path=ppt/notesSlides/notesSlide2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289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941244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29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2195698734"/>
      </p:ext>
    </p:extLst>
  </p:cSld>
  <p:clrMapOvr>
    <a:masterClrMapping/>
  </p:clrMapOvr>
</p:notes>
</file>

<file path=ppt/notesSlides/notesSlide2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290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143687937"/>
      </p:ext>
    </p:extLst>
  </p:cSld>
  <p:clrMapOvr>
    <a:masterClrMapping/>
  </p:clrMapOvr>
</p:notes>
</file>

<file path=ppt/notesSlides/notesSlide2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291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181746607"/>
      </p:ext>
    </p:extLst>
  </p:cSld>
  <p:clrMapOvr>
    <a:masterClrMapping/>
  </p:clrMapOvr>
</p:notes>
</file>

<file path=ppt/notesSlides/notesSlide2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292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4266350332"/>
      </p:ext>
    </p:extLst>
  </p:cSld>
  <p:clrMapOvr>
    <a:masterClrMapping/>
  </p:clrMapOvr>
</p:notes>
</file>

<file path=ppt/notesSlides/notesSlide2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293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4220048566"/>
      </p:ext>
    </p:extLst>
  </p:cSld>
  <p:clrMapOvr>
    <a:masterClrMapping/>
  </p:clrMapOvr>
</p:notes>
</file>

<file path=ppt/notesSlides/notesSlide2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294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44794233"/>
      </p:ext>
    </p:extLst>
  </p:cSld>
  <p:clrMapOvr>
    <a:masterClrMapping/>
  </p:clrMapOvr>
</p:notes>
</file>

<file path=ppt/notesSlides/notesSlide2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295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475868728"/>
      </p:ext>
    </p:extLst>
  </p:cSld>
  <p:clrMapOvr>
    <a:masterClrMapping/>
  </p:clrMapOvr>
</p:notes>
</file>

<file path=ppt/notesSlides/notesSlide2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296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1180530809"/>
      </p:ext>
    </p:extLst>
  </p:cSld>
  <p:clrMapOvr>
    <a:masterClrMapping/>
  </p:clrMapOvr>
</p:notes>
</file>

<file path=ppt/notesSlides/notesSlide2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297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140397101"/>
      </p:ext>
    </p:extLst>
  </p:cSld>
  <p:clrMapOvr>
    <a:masterClrMapping/>
  </p:clrMapOvr>
</p:notes>
</file>

<file path=ppt/notesSlides/notesSlide2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298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2520796854"/>
      </p:ext>
    </p:extLst>
  </p:cSld>
  <p:clrMapOvr>
    <a:masterClrMapping/>
  </p:clrMapOvr>
</p:notes>
</file>

<file path=ppt/notesSlides/notesSlide2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299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18388685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3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20556286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30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510747966"/>
      </p:ext>
    </p:extLst>
  </p:cSld>
  <p:clrMapOvr>
    <a:masterClrMapping/>
  </p:clrMapOvr>
</p:notes>
</file>

<file path=ppt/notesSlides/notesSlide3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300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1389893496"/>
      </p:ext>
    </p:extLst>
  </p:cSld>
  <p:clrMapOvr>
    <a:masterClrMapping/>
  </p:clrMapOvr>
</p:notes>
</file>

<file path=ppt/notesSlides/notesSlide3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301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849493580"/>
      </p:ext>
    </p:extLst>
  </p:cSld>
  <p:clrMapOvr>
    <a:masterClrMapping/>
  </p:clrMapOvr>
</p:notes>
</file>

<file path=ppt/notesSlides/notesSlide3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302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939140781"/>
      </p:ext>
    </p:extLst>
  </p:cSld>
  <p:clrMapOvr>
    <a:masterClrMapping/>
  </p:clrMapOvr>
</p:notes>
</file>

<file path=ppt/notesSlides/notesSlide3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303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316022300"/>
      </p:ext>
    </p:extLst>
  </p:cSld>
  <p:clrMapOvr>
    <a:masterClrMapping/>
  </p:clrMapOvr>
</p:notes>
</file>

<file path=ppt/notesSlides/notesSlide3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304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1299075192"/>
      </p:ext>
    </p:extLst>
  </p:cSld>
  <p:clrMapOvr>
    <a:masterClrMapping/>
  </p:clrMapOvr>
</p:notes>
</file>

<file path=ppt/notesSlides/notesSlide3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305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45149509"/>
      </p:ext>
    </p:extLst>
  </p:cSld>
  <p:clrMapOvr>
    <a:masterClrMapping/>
  </p:clrMapOvr>
</p:notes>
</file>

<file path=ppt/notesSlides/notesSlide3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306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1832761660"/>
      </p:ext>
    </p:extLst>
  </p:cSld>
  <p:clrMapOvr>
    <a:masterClrMapping/>
  </p:clrMapOvr>
</p:notes>
</file>

<file path=ppt/notesSlides/notesSlide3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307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1429914669"/>
      </p:ext>
    </p:extLst>
  </p:cSld>
  <p:clrMapOvr>
    <a:masterClrMapping/>
  </p:clrMapOvr>
</p:notes>
</file>

<file path=ppt/notesSlides/notesSlide3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308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782532181"/>
      </p:ext>
    </p:extLst>
  </p:cSld>
  <p:clrMapOvr>
    <a:masterClrMapping/>
  </p:clrMapOvr>
</p:notes>
</file>

<file path=ppt/notesSlides/notesSlide3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309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26634254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31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708883209"/>
      </p:ext>
    </p:extLst>
  </p:cSld>
  <p:clrMapOvr>
    <a:masterClrMapping/>
  </p:clrMapOvr>
</p:notes>
</file>

<file path=ppt/notesSlides/notesSlide3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310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2777401907"/>
      </p:ext>
    </p:extLst>
  </p:cSld>
  <p:clrMapOvr>
    <a:masterClrMapping/>
  </p:clrMapOvr>
</p:notes>
</file>

<file path=ppt/notesSlides/notesSlide3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311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673778711"/>
      </p:ext>
    </p:extLst>
  </p:cSld>
  <p:clrMapOvr>
    <a:masterClrMapping/>
  </p:clrMapOvr>
</p:notes>
</file>

<file path=ppt/notesSlides/notesSlide3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312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559295031"/>
      </p:ext>
    </p:extLst>
  </p:cSld>
  <p:clrMapOvr>
    <a:masterClrMapping/>
  </p:clrMapOvr>
</p:notes>
</file>

<file path=ppt/notesSlides/notesSlide3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313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963233608"/>
      </p:ext>
    </p:extLst>
  </p:cSld>
  <p:clrMapOvr>
    <a:masterClrMapping/>
  </p:clrMapOvr>
</p:notes>
</file>

<file path=ppt/notesSlides/notesSlide3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314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1008631956"/>
      </p:ext>
    </p:extLst>
  </p:cSld>
  <p:clrMapOvr>
    <a:masterClrMapping/>
  </p:clrMapOvr>
</p:notes>
</file>

<file path=ppt/notesSlides/notesSlide3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315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759436272"/>
      </p:ext>
    </p:extLst>
  </p:cSld>
  <p:clrMapOvr>
    <a:masterClrMapping/>
  </p:clrMapOvr>
</p:notes>
</file>

<file path=ppt/notesSlides/notesSlide3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316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1908305747"/>
      </p:ext>
    </p:extLst>
  </p:cSld>
  <p:clrMapOvr>
    <a:masterClrMapping/>
  </p:clrMapOvr>
</p:notes>
</file>

<file path=ppt/notesSlides/notesSlide3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317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286772725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32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119371863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33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119371863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34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213003683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35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267860783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36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80577816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37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218545138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38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20626840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39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4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135792182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40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41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42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43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44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45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46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47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48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49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B5B57AA3-CE5E-4EDA-B9D0-49F37FAF91E0}" type="slidenum">
              <a:rPr lang="en-US" altLang="en-US" sz="1200"/>
              <a:pPr/>
              <a:t>5</a:t>
            </a:fld>
            <a:endParaRPr lang="en-US" altLang="en-US" sz="1200"/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64781071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50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51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52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53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54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55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56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57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58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59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AA692BD8-D2D9-4239-82DE-7434D24FBD72}" type="slidenum">
              <a:rPr lang="en-US" altLang="en-US" sz="1200"/>
              <a:pPr/>
              <a:t>6</a:t>
            </a:fld>
            <a:endParaRPr lang="en-US" altLang="en-US" sz="1200"/>
          </a:p>
        </p:txBody>
      </p:sp>
      <p:sp>
        <p:nvSpPr>
          <p:cNvPr id="11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200115689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60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61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62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63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64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65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66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67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68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69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7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70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71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72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73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74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75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76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77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78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79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8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80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81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82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83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84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85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86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87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88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89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FCA67B16-29DB-482A-A3FC-5CA45B61F919}" type="slidenum">
              <a:rPr lang="en-US" altLang="en-US" sz="1200"/>
              <a:pPr/>
              <a:t>9</a:t>
            </a:fld>
            <a:endParaRPr lang="en-US" altLang="en-US" sz="1200"/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1851130376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90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91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92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93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94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95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96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97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98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99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1" descr="corporate1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7526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altLang="en-US" noProof="0" smtClean="0"/>
              <a:t>Click to edit Master title style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524000" y="3352800"/>
            <a:ext cx="6400800" cy="1752600"/>
          </a:xfrm>
        </p:spPr>
        <p:txBody>
          <a:bodyPr/>
          <a:lstStyle>
            <a:lvl1pPr marL="0" indent="0">
              <a:buFont typeface="Wingdings 2" panose="05020102010507070707" pitchFamily="18" charset="2"/>
              <a:buNone/>
              <a:defRPr/>
            </a:lvl1pPr>
          </a:lstStyle>
          <a:p>
            <a:pPr lvl="0"/>
            <a:r>
              <a:rPr lang="en-US" altLang="en-US" noProof="0" smtClean="0"/>
              <a:t>Click to edit Master subtitle style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858000" y="5638800"/>
            <a:ext cx="1600200" cy="45720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572107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E35BD72-F67D-46DE-83D8-4208F099980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595870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304800"/>
            <a:ext cx="1943100" cy="55626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304800"/>
            <a:ext cx="5676900" cy="55626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DA942A2-F800-483C-A715-62E7584FECD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940737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85800" y="1981200"/>
            <a:ext cx="7772400" cy="3886200"/>
          </a:xfrm>
        </p:spPr>
        <p:txBody>
          <a:bodyPr/>
          <a:lstStyle/>
          <a:p>
            <a:pPr lvl="0"/>
            <a:endParaRPr lang="en-GB" noProof="0" smtClean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AAE4913-A75B-43C6-8C21-5F64C0E638A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465837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3886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3886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CD3700-B0ED-4AB8-9E0A-03062B5713C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141341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D959606-847B-49F3-AC1D-5DFF4B5C0F7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8898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EA2B7D-8B4B-404E-9230-ECF0B67CC38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132426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3886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3886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C2BC80E-D178-41AF-950C-30927151E81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853986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88E293D-A0DD-4FE3-92A4-F59EFAACC0B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787233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70BA156-580F-4567-962C-8996A671A01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888784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095795B-3B16-4051-9603-410E0E7F696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401097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E4CC86C-CC37-47DA-B947-758108A9A06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234660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FB00BF6-D1E1-4B4A-8AAC-0F893BAD94E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24501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0" descr="corporate1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62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3048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3886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</p:txBody>
      </p:sp>
      <p:sp>
        <p:nvSpPr>
          <p:cNvPr id="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1722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 smtClean="0">
                <a:latin typeface="+mn-lt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1722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 smtClean="0">
                <a:latin typeface="+mn-lt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1722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 smtClean="0">
                <a:latin typeface="+mn-lt"/>
              </a:defRPr>
            </a:lvl1pPr>
          </a:lstStyle>
          <a:p>
            <a:pPr>
              <a:defRPr/>
            </a:pPr>
            <a:fld id="{29403D68-DFBB-44ED-AFAB-F9613ECE12D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0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Verdana" panose="020B0604030504040204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Verdana" panose="020B0604030504040204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Verdana" panose="020B0604030504040204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Verdana" panose="020B0604030504040204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Verdana" panose="020B0604030504040204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Verdana" panose="020B0604030504040204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Verdana" panose="020B0604030504040204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Verdana" panose="020B060403050404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80000"/>
        <a:buFont typeface="Wingdings 2" panose="05020102010507070707" pitchFamily="18" charset="2"/>
        <a:buChar char=""/>
        <a:defRPr sz="25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12500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000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defRPr sz="2000" kern="1200">
          <a:solidFill>
            <a:schemeClr val="tx1"/>
          </a:solidFill>
          <a:latin typeface="Comic Sans MS" panose="030F0702030302020204" pitchFamily="66" charset="0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Comic Sans MS" panose="030F0702030302020204" pitchFamily="66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ko.wikipedia.org/wiki/%EC%A0%9C%EC%96%B4_%EB%B0%98%EC%A0%84" TargetMode="Externa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6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6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6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6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6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6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6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6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6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6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6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6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6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6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6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6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6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6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6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6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6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6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6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6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6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6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6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6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6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6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6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6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6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6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6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6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6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6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6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6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6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6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6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6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6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6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6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6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6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6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6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6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6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6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6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6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6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6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4.xml"/><Relationship Id="rId1" Type="http://schemas.openxmlformats.org/officeDocument/2006/relationships/slideLayout" Target="../slideLayouts/slideLayout6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5.xml"/><Relationship Id="rId1" Type="http://schemas.openxmlformats.org/officeDocument/2006/relationships/slideLayout" Target="../slideLayouts/slideLayout6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6.xml"/><Relationship Id="rId1" Type="http://schemas.openxmlformats.org/officeDocument/2006/relationships/slideLayout" Target="../slideLayouts/slideLayout6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7.xml"/><Relationship Id="rId1" Type="http://schemas.openxmlformats.org/officeDocument/2006/relationships/slideLayout" Target="../slideLayouts/slideLayout6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8.xml"/><Relationship Id="rId1" Type="http://schemas.openxmlformats.org/officeDocument/2006/relationships/slideLayout" Target="../slideLayouts/slideLayout6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9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nowonbun.tistory.com/attachment/cfile28.uf@22059E3454BE6F1E199EBF.jar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0.xml"/><Relationship Id="rId1" Type="http://schemas.openxmlformats.org/officeDocument/2006/relationships/slideLayout" Target="../slideLayouts/slideLayout6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1.xml"/><Relationship Id="rId1" Type="http://schemas.openxmlformats.org/officeDocument/2006/relationships/slideLayout" Target="../slideLayouts/slideLayout6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2.xml"/><Relationship Id="rId1" Type="http://schemas.openxmlformats.org/officeDocument/2006/relationships/slideLayout" Target="../slideLayouts/slideLayout6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3.xml"/><Relationship Id="rId1" Type="http://schemas.openxmlformats.org/officeDocument/2006/relationships/slideLayout" Target="../slideLayouts/slideLayout6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4.xml"/><Relationship Id="rId1" Type="http://schemas.openxmlformats.org/officeDocument/2006/relationships/slideLayout" Target="../slideLayouts/slideLayout6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5.xml"/><Relationship Id="rId1" Type="http://schemas.openxmlformats.org/officeDocument/2006/relationships/slideLayout" Target="../slideLayouts/slideLayout6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6.xml"/><Relationship Id="rId1" Type="http://schemas.openxmlformats.org/officeDocument/2006/relationships/slideLayout" Target="../slideLayouts/slideLayout6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7.xml"/><Relationship Id="rId1" Type="http://schemas.openxmlformats.org/officeDocument/2006/relationships/slideLayout" Target="../slideLayouts/slideLayout6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8.xml"/><Relationship Id="rId1" Type="http://schemas.openxmlformats.org/officeDocument/2006/relationships/slideLayout" Target="../slideLayouts/slideLayout6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9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0.xml"/><Relationship Id="rId1" Type="http://schemas.openxmlformats.org/officeDocument/2006/relationships/slideLayout" Target="../slideLayouts/slideLayout6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1.xml"/><Relationship Id="rId1" Type="http://schemas.openxmlformats.org/officeDocument/2006/relationships/slideLayout" Target="../slideLayouts/slideLayout6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2.xml"/><Relationship Id="rId1" Type="http://schemas.openxmlformats.org/officeDocument/2006/relationships/slideLayout" Target="../slideLayouts/slideLayout6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3.xml"/><Relationship Id="rId1" Type="http://schemas.openxmlformats.org/officeDocument/2006/relationships/slideLayout" Target="../slideLayouts/slideLayout6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4.xml"/><Relationship Id="rId1" Type="http://schemas.openxmlformats.org/officeDocument/2006/relationships/slideLayout" Target="../slideLayouts/slideLayout6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5.xml"/><Relationship Id="rId1" Type="http://schemas.openxmlformats.org/officeDocument/2006/relationships/slideLayout" Target="../slideLayouts/slideLayout6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6.xml"/><Relationship Id="rId1" Type="http://schemas.openxmlformats.org/officeDocument/2006/relationships/slideLayout" Target="../slideLayouts/slideLayout6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7.xml"/><Relationship Id="rId1" Type="http://schemas.openxmlformats.org/officeDocument/2006/relationships/slideLayout" Target="../slideLayouts/slideLayout6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8.xml"/><Relationship Id="rId1" Type="http://schemas.openxmlformats.org/officeDocument/2006/relationships/slideLayout" Target="../slideLayouts/slideLayout6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9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0.xml"/><Relationship Id="rId1" Type="http://schemas.openxmlformats.org/officeDocument/2006/relationships/slideLayout" Target="../slideLayouts/slideLayout6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1.xml"/><Relationship Id="rId1" Type="http://schemas.openxmlformats.org/officeDocument/2006/relationships/slideLayout" Target="../slideLayouts/slideLayout6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2.xml"/><Relationship Id="rId1" Type="http://schemas.openxmlformats.org/officeDocument/2006/relationships/slideLayout" Target="../slideLayouts/slideLayout6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3.xml"/><Relationship Id="rId1" Type="http://schemas.openxmlformats.org/officeDocument/2006/relationships/slideLayout" Target="../slideLayouts/slideLayout6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4.xml"/><Relationship Id="rId1" Type="http://schemas.openxmlformats.org/officeDocument/2006/relationships/slideLayout" Target="../slideLayouts/slideLayout6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5.xml"/><Relationship Id="rId1" Type="http://schemas.openxmlformats.org/officeDocument/2006/relationships/slideLayout" Target="../slideLayouts/slideLayout6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6.xml"/><Relationship Id="rId1" Type="http://schemas.openxmlformats.org/officeDocument/2006/relationships/slideLayout" Target="../slideLayouts/slideLayout6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7.xml"/><Relationship Id="rId1" Type="http://schemas.openxmlformats.org/officeDocument/2006/relationships/slideLayout" Target="../slideLayouts/slideLayout6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8.xml"/><Relationship Id="rId1" Type="http://schemas.openxmlformats.org/officeDocument/2006/relationships/slideLayout" Target="../slideLayouts/slideLayout6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0.xml"/><Relationship Id="rId1" Type="http://schemas.openxmlformats.org/officeDocument/2006/relationships/slideLayout" Target="../slideLayouts/slideLayout6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1.xml"/><Relationship Id="rId1" Type="http://schemas.openxmlformats.org/officeDocument/2006/relationships/slideLayout" Target="../slideLayouts/slideLayout6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2.xml"/><Relationship Id="rId1" Type="http://schemas.openxmlformats.org/officeDocument/2006/relationships/slideLayout" Target="../slideLayouts/slideLayout6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3.xml"/><Relationship Id="rId1" Type="http://schemas.openxmlformats.org/officeDocument/2006/relationships/slideLayout" Target="../slideLayouts/slideLayout6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4.xml"/><Relationship Id="rId1" Type="http://schemas.openxmlformats.org/officeDocument/2006/relationships/slideLayout" Target="../slideLayouts/slideLayout6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5.xml"/><Relationship Id="rId1" Type="http://schemas.openxmlformats.org/officeDocument/2006/relationships/slideLayout" Target="../slideLayouts/slideLayout6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6.xml"/><Relationship Id="rId1" Type="http://schemas.openxmlformats.org/officeDocument/2006/relationships/slideLayout" Target="../slideLayouts/slideLayout6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7.xml"/><Relationship Id="rId1" Type="http://schemas.openxmlformats.org/officeDocument/2006/relationships/slideLayout" Target="../slideLayouts/slideLayout6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8.xml"/><Relationship Id="rId1" Type="http://schemas.openxmlformats.org/officeDocument/2006/relationships/slideLayout" Target="../slideLayouts/slideLayout6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9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0.xml"/><Relationship Id="rId1" Type="http://schemas.openxmlformats.org/officeDocument/2006/relationships/slideLayout" Target="../slideLayouts/slideLayout6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1.xml"/><Relationship Id="rId1" Type="http://schemas.openxmlformats.org/officeDocument/2006/relationships/slideLayout" Target="../slideLayouts/slideLayout6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2.xml"/><Relationship Id="rId1" Type="http://schemas.openxmlformats.org/officeDocument/2006/relationships/slideLayout" Target="../slideLayouts/slideLayout6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3.xml"/><Relationship Id="rId1" Type="http://schemas.openxmlformats.org/officeDocument/2006/relationships/slideLayout" Target="../slideLayouts/slideLayout6.xml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4.xml"/><Relationship Id="rId1" Type="http://schemas.openxmlformats.org/officeDocument/2006/relationships/slideLayout" Target="../slideLayouts/slideLayout6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5.xml"/><Relationship Id="rId1" Type="http://schemas.openxmlformats.org/officeDocument/2006/relationships/slideLayout" Target="../slideLayouts/slideLayout6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6.xml"/><Relationship Id="rId1" Type="http://schemas.openxmlformats.org/officeDocument/2006/relationships/slideLayout" Target="../slideLayouts/slideLayout6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7.xml"/><Relationship Id="rId1" Type="http://schemas.openxmlformats.org/officeDocument/2006/relationships/slideLayout" Target="../slideLayouts/slideLayout6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8.xml"/><Relationship Id="rId1" Type="http://schemas.openxmlformats.org/officeDocument/2006/relationships/slideLayout" Target="../slideLayouts/slideLayout6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9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0.xml"/><Relationship Id="rId1" Type="http://schemas.openxmlformats.org/officeDocument/2006/relationships/slideLayout" Target="../slideLayouts/slideLayout6.xml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1.xml"/><Relationship Id="rId1" Type="http://schemas.openxmlformats.org/officeDocument/2006/relationships/slideLayout" Target="../slideLayouts/slideLayout6.xml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2.xml"/><Relationship Id="rId1" Type="http://schemas.openxmlformats.org/officeDocument/2006/relationships/slideLayout" Target="../slideLayouts/slideLayout6.xml"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3.xml"/><Relationship Id="rId1" Type="http://schemas.openxmlformats.org/officeDocument/2006/relationships/slideLayout" Target="../slideLayouts/slideLayout6.xml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4.xml"/><Relationship Id="rId1" Type="http://schemas.openxmlformats.org/officeDocument/2006/relationships/slideLayout" Target="../slideLayouts/slideLayout6.xml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5.xml"/><Relationship Id="rId1" Type="http://schemas.openxmlformats.org/officeDocument/2006/relationships/slideLayout" Target="../slideLayouts/slideLayout6.xml"/></Relationships>
</file>

<file path=ppt/slides/_rels/slide2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6.xml"/><Relationship Id="rId1" Type="http://schemas.openxmlformats.org/officeDocument/2006/relationships/slideLayout" Target="../slideLayouts/slideLayout6.xml"/></Relationships>
</file>

<file path=ppt/slides/_rels/slide2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7.xml"/><Relationship Id="rId1" Type="http://schemas.openxmlformats.org/officeDocument/2006/relationships/slideLayout" Target="../slideLayouts/slideLayout6.xml"/></Relationships>
</file>

<file path=ppt/slides/_rels/slide2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8.xml"/><Relationship Id="rId1" Type="http://schemas.openxmlformats.org/officeDocument/2006/relationships/slideLayout" Target="../slideLayouts/slideLayout6.xml"/></Relationships>
</file>

<file path=ppt/slides/_rels/slide2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9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0.xml"/><Relationship Id="rId1" Type="http://schemas.openxmlformats.org/officeDocument/2006/relationships/slideLayout" Target="../slideLayouts/slideLayout6.xml"/></Relationships>
</file>

<file path=ppt/slides/_rels/slide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31.xml"/><Relationship Id="rId1" Type="http://schemas.openxmlformats.org/officeDocument/2006/relationships/slideLayout" Target="../slideLayouts/slideLayout6.xml"/></Relationships>
</file>

<file path=ppt/slides/_rels/slide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32.xml"/><Relationship Id="rId1" Type="http://schemas.openxmlformats.org/officeDocument/2006/relationships/slideLayout" Target="../slideLayouts/slideLayout6.xml"/></Relationships>
</file>

<file path=ppt/slides/_rels/slide2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33.xml"/><Relationship Id="rId1" Type="http://schemas.openxmlformats.org/officeDocument/2006/relationships/slideLayout" Target="../slideLayouts/slideLayout6.xml"/></Relationships>
</file>

<file path=ppt/slides/_rels/slide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34.xml"/><Relationship Id="rId1" Type="http://schemas.openxmlformats.org/officeDocument/2006/relationships/slideLayout" Target="../slideLayouts/slideLayout6.xml"/></Relationships>
</file>

<file path=ppt/slides/_rels/slide2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35.xml"/><Relationship Id="rId1" Type="http://schemas.openxmlformats.org/officeDocument/2006/relationships/slideLayout" Target="../slideLayouts/slideLayout6.xml"/></Relationships>
</file>

<file path=ppt/slides/_rels/slide2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36.xml"/><Relationship Id="rId1" Type="http://schemas.openxmlformats.org/officeDocument/2006/relationships/slideLayout" Target="../slideLayouts/slideLayout6.xml"/></Relationships>
</file>

<file path=ppt/slides/_rels/slide2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237.xml"/><Relationship Id="rId1" Type="http://schemas.openxmlformats.org/officeDocument/2006/relationships/slideLayout" Target="../slideLayouts/slideLayout6.xml"/></Relationships>
</file>

<file path=ppt/slides/_rels/slide2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238.xml"/><Relationship Id="rId1" Type="http://schemas.openxmlformats.org/officeDocument/2006/relationships/slideLayout" Target="../slideLayouts/slideLayout6.xml"/></Relationships>
</file>

<file path=ppt/slides/_rels/slide2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239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240.xml"/><Relationship Id="rId1" Type="http://schemas.openxmlformats.org/officeDocument/2006/relationships/slideLayout" Target="../slideLayouts/slideLayout6.xml"/></Relationships>
</file>

<file path=ppt/slides/_rels/slide2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241.xml"/><Relationship Id="rId1" Type="http://schemas.openxmlformats.org/officeDocument/2006/relationships/slideLayout" Target="../slideLayouts/slideLayout6.xml"/></Relationships>
</file>

<file path=ppt/slides/_rels/slide2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242.xml"/><Relationship Id="rId1" Type="http://schemas.openxmlformats.org/officeDocument/2006/relationships/slideLayout" Target="../slideLayouts/slideLayout6.xml"/></Relationships>
</file>

<file path=ppt/slides/_rels/slide2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43.xml"/><Relationship Id="rId1" Type="http://schemas.openxmlformats.org/officeDocument/2006/relationships/slideLayout" Target="../slideLayouts/slideLayout6.xml"/></Relationships>
</file>

<file path=ppt/slides/_rels/slide2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244.xml"/><Relationship Id="rId1" Type="http://schemas.openxmlformats.org/officeDocument/2006/relationships/slideLayout" Target="../slideLayouts/slideLayout6.xml"/></Relationships>
</file>

<file path=ppt/slides/_rels/slide2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245.xml"/><Relationship Id="rId1" Type="http://schemas.openxmlformats.org/officeDocument/2006/relationships/slideLayout" Target="../slideLayouts/slideLayout6.xml"/></Relationships>
</file>

<file path=ppt/slides/_rels/slide2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246.xml"/><Relationship Id="rId1" Type="http://schemas.openxmlformats.org/officeDocument/2006/relationships/slideLayout" Target="../slideLayouts/slideLayout6.xml"/></Relationships>
</file>

<file path=ppt/slides/_rels/slide2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247.xml"/><Relationship Id="rId1" Type="http://schemas.openxmlformats.org/officeDocument/2006/relationships/slideLayout" Target="../slideLayouts/slideLayout6.xml"/></Relationships>
</file>

<file path=ppt/slides/_rels/slide2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248.xml"/><Relationship Id="rId1" Type="http://schemas.openxmlformats.org/officeDocument/2006/relationships/slideLayout" Target="../slideLayouts/slideLayout6.xml"/></Relationships>
</file>

<file path=ppt/slides/_rels/slide2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249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250.xml"/><Relationship Id="rId1" Type="http://schemas.openxmlformats.org/officeDocument/2006/relationships/slideLayout" Target="../slideLayouts/slideLayout6.xml"/></Relationships>
</file>

<file path=ppt/slides/_rels/slide2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251.xml"/><Relationship Id="rId1" Type="http://schemas.openxmlformats.org/officeDocument/2006/relationships/slideLayout" Target="../slideLayouts/slideLayout6.xml"/></Relationships>
</file>

<file path=ppt/slides/_rels/slide2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252.xml"/><Relationship Id="rId1" Type="http://schemas.openxmlformats.org/officeDocument/2006/relationships/slideLayout" Target="../slideLayouts/slideLayout6.xml"/></Relationships>
</file>

<file path=ppt/slides/_rels/slide2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253.xml"/><Relationship Id="rId1" Type="http://schemas.openxmlformats.org/officeDocument/2006/relationships/slideLayout" Target="../slideLayouts/slideLayout6.xml"/></Relationships>
</file>

<file path=ppt/slides/_rels/slide2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254.xml"/><Relationship Id="rId1" Type="http://schemas.openxmlformats.org/officeDocument/2006/relationships/slideLayout" Target="../slideLayouts/slideLayout6.xml"/></Relationships>
</file>

<file path=ppt/slides/_rels/slide2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255.xml"/><Relationship Id="rId1" Type="http://schemas.openxmlformats.org/officeDocument/2006/relationships/slideLayout" Target="../slideLayouts/slideLayout6.xml"/></Relationships>
</file>

<file path=ppt/slides/_rels/slide2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256.xml"/><Relationship Id="rId1" Type="http://schemas.openxmlformats.org/officeDocument/2006/relationships/slideLayout" Target="../slideLayouts/slideLayout6.xml"/></Relationships>
</file>

<file path=ppt/slides/_rels/slide2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257.xml"/><Relationship Id="rId1" Type="http://schemas.openxmlformats.org/officeDocument/2006/relationships/slideLayout" Target="../slideLayouts/slideLayout6.xml"/></Relationships>
</file>

<file path=ppt/slides/_rels/slide2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258.xml"/><Relationship Id="rId1" Type="http://schemas.openxmlformats.org/officeDocument/2006/relationships/slideLayout" Target="../slideLayouts/slideLayout6.xml"/></Relationships>
</file>

<file path=ppt/slides/_rels/slide2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259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gi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2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260.xml"/><Relationship Id="rId1" Type="http://schemas.openxmlformats.org/officeDocument/2006/relationships/slideLayout" Target="../slideLayouts/slideLayout6.xml"/></Relationships>
</file>

<file path=ppt/slides/_rels/slide2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261.xml"/><Relationship Id="rId1" Type="http://schemas.openxmlformats.org/officeDocument/2006/relationships/slideLayout" Target="../slideLayouts/slideLayout6.xml"/></Relationships>
</file>

<file path=ppt/slides/_rels/slide2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262.xml"/><Relationship Id="rId1" Type="http://schemas.openxmlformats.org/officeDocument/2006/relationships/slideLayout" Target="../slideLayouts/slideLayout6.xml"/></Relationships>
</file>

<file path=ppt/slides/_rels/slide2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eg"/><Relationship Id="rId2" Type="http://schemas.openxmlformats.org/officeDocument/2006/relationships/notesSlide" Target="../notesSlides/notesSlide263.xml"/><Relationship Id="rId1" Type="http://schemas.openxmlformats.org/officeDocument/2006/relationships/slideLayout" Target="../slideLayouts/slideLayout6.xml"/></Relationships>
</file>

<file path=ppt/slides/_rels/slide2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264.xml"/><Relationship Id="rId1" Type="http://schemas.openxmlformats.org/officeDocument/2006/relationships/slideLayout" Target="../slideLayouts/slideLayout6.xml"/></Relationships>
</file>

<file path=ppt/slides/_rels/slide2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265.xml"/><Relationship Id="rId1" Type="http://schemas.openxmlformats.org/officeDocument/2006/relationships/slideLayout" Target="../slideLayouts/slideLayout6.xml"/></Relationships>
</file>

<file path=ppt/slides/_rels/slide2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266.xml"/><Relationship Id="rId1" Type="http://schemas.openxmlformats.org/officeDocument/2006/relationships/slideLayout" Target="../slideLayouts/slideLayout6.xml"/></Relationships>
</file>

<file path=ppt/slides/_rels/slide2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267.xml"/><Relationship Id="rId1" Type="http://schemas.openxmlformats.org/officeDocument/2006/relationships/slideLayout" Target="../slideLayouts/slideLayout6.xml"/></Relationships>
</file>

<file path=ppt/slides/_rels/slide2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268.xml"/><Relationship Id="rId1" Type="http://schemas.openxmlformats.org/officeDocument/2006/relationships/slideLayout" Target="../slideLayouts/slideLayout6.xml"/></Relationships>
</file>

<file path=ppt/slides/_rels/slide2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269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gi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2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270.xml"/><Relationship Id="rId1" Type="http://schemas.openxmlformats.org/officeDocument/2006/relationships/slideLayout" Target="../slideLayouts/slideLayout6.xml"/></Relationships>
</file>

<file path=ppt/slides/_rels/slide2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271.xml"/><Relationship Id="rId1" Type="http://schemas.openxmlformats.org/officeDocument/2006/relationships/slideLayout" Target="../slideLayouts/slideLayout6.xml"/></Relationships>
</file>

<file path=ppt/slides/_rels/slide2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272.xml"/><Relationship Id="rId1" Type="http://schemas.openxmlformats.org/officeDocument/2006/relationships/slideLayout" Target="../slideLayouts/slideLayout6.xml"/></Relationships>
</file>

<file path=ppt/slides/_rels/slide2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273.xml"/><Relationship Id="rId1" Type="http://schemas.openxmlformats.org/officeDocument/2006/relationships/slideLayout" Target="../slideLayouts/slideLayout6.xml"/></Relationships>
</file>

<file path=ppt/slides/_rels/slide2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274.xml"/><Relationship Id="rId1" Type="http://schemas.openxmlformats.org/officeDocument/2006/relationships/slideLayout" Target="../slideLayouts/slideLayout6.xml"/></Relationships>
</file>

<file path=ppt/slides/_rels/slide2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275.xml"/><Relationship Id="rId1" Type="http://schemas.openxmlformats.org/officeDocument/2006/relationships/slideLayout" Target="../slideLayouts/slideLayout6.xml"/></Relationships>
</file>

<file path=ppt/slides/_rels/slide2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276.xml"/><Relationship Id="rId1" Type="http://schemas.openxmlformats.org/officeDocument/2006/relationships/slideLayout" Target="../slideLayouts/slideLayout6.xml"/></Relationships>
</file>

<file path=ppt/slides/_rels/slide2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277.xml"/><Relationship Id="rId1" Type="http://schemas.openxmlformats.org/officeDocument/2006/relationships/slideLayout" Target="../slideLayouts/slideLayout6.xml"/></Relationships>
</file>

<file path=ppt/slides/_rels/slide2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278.xml"/><Relationship Id="rId1" Type="http://schemas.openxmlformats.org/officeDocument/2006/relationships/slideLayout" Target="../slideLayouts/slideLayout6.xml"/></Relationships>
</file>

<file path=ppt/slides/_rels/slide2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279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gi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2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280.xml"/><Relationship Id="rId1" Type="http://schemas.openxmlformats.org/officeDocument/2006/relationships/slideLayout" Target="../slideLayouts/slideLayout6.xml"/></Relationships>
</file>

<file path=ppt/slides/_rels/slide2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281.xml"/><Relationship Id="rId1" Type="http://schemas.openxmlformats.org/officeDocument/2006/relationships/slideLayout" Target="../slideLayouts/slideLayout6.xml"/></Relationships>
</file>

<file path=ppt/slides/_rels/slide2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282.xml"/><Relationship Id="rId1" Type="http://schemas.openxmlformats.org/officeDocument/2006/relationships/slideLayout" Target="../slideLayouts/slideLayout6.xml"/></Relationships>
</file>

<file path=ppt/slides/_rels/slide2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283.xml"/><Relationship Id="rId1" Type="http://schemas.openxmlformats.org/officeDocument/2006/relationships/slideLayout" Target="../slideLayouts/slideLayout6.xml"/></Relationships>
</file>

<file path=ppt/slides/_rels/slide2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284.xml"/><Relationship Id="rId1" Type="http://schemas.openxmlformats.org/officeDocument/2006/relationships/slideLayout" Target="../slideLayouts/slideLayout6.xml"/></Relationships>
</file>

<file path=ppt/slides/_rels/slide2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285.xml"/><Relationship Id="rId1" Type="http://schemas.openxmlformats.org/officeDocument/2006/relationships/slideLayout" Target="../slideLayouts/slideLayout6.xml"/></Relationships>
</file>

<file path=ppt/slides/_rels/slide2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286.xml"/><Relationship Id="rId1" Type="http://schemas.openxmlformats.org/officeDocument/2006/relationships/slideLayout" Target="../slideLayouts/slideLayout6.xml"/></Relationships>
</file>

<file path=ppt/slides/_rels/slide2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287.xml"/><Relationship Id="rId1" Type="http://schemas.openxmlformats.org/officeDocument/2006/relationships/slideLayout" Target="../slideLayouts/slideLayout6.xml"/></Relationships>
</file>

<file path=ppt/slides/_rels/slide2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288.xml"/><Relationship Id="rId1" Type="http://schemas.openxmlformats.org/officeDocument/2006/relationships/slideLayout" Target="../slideLayouts/slideLayout6.xml"/></Relationships>
</file>

<file path=ppt/slides/_rels/slide2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289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gi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2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290.xml"/><Relationship Id="rId1" Type="http://schemas.openxmlformats.org/officeDocument/2006/relationships/slideLayout" Target="../slideLayouts/slideLayout6.xml"/></Relationships>
</file>

<file path=ppt/slides/_rels/slide2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291.xml"/><Relationship Id="rId1" Type="http://schemas.openxmlformats.org/officeDocument/2006/relationships/slideLayout" Target="../slideLayouts/slideLayout6.xml"/></Relationships>
</file>

<file path=ppt/slides/_rels/slide2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292.xml"/><Relationship Id="rId1" Type="http://schemas.openxmlformats.org/officeDocument/2006/relationships/slideLayout" Target="../slideLayouts/slideLayout6.xml"/></Relationships>
</file>

<file path=ppt/slides/_rels/slide2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293.xml"/><Relationship Id="rId1" Type="http://schemas.openxmlformats.org/officeDocument/2006/relationships/slideLayout" Target="../slideLayouts/slideLayout6.xml"/></Relationships>
</file>

<file path=ppt/slides/_rels/slide2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294.xml"/><Relationship Id="rId1" Type="http://schemas.openxmlformats.org/officeDocument/2006/relationships/slideLayout" Target="../slideLayouts/slideLayout6.xml"/></Relationships>
</file>

<file path=ppt/slides/_rels/slide2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295.xml"/><Relationship Id="rId1" Type="http://schemas.openxmlformats.org/officeDocument/2006/relationships/slideLayout" Target="../slideLayouts/slideLayout6.xml"/></Relationships>
</file>

<file path=ppt/slides/_rels/slide2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296.xml"/><Relationship Id="rId1" Type="http://schemas.openxmlformats.org/officeDocument/2006/relationships/slideLayout" Target="../slideLayouts/slideLayout6.xml"/></Relationships>
</file>

<file path=ppt/slides/_rels/slide2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297.xml"/><Relationship Id="rId1" Type="http://schemas.openxmlformats.org/officeDocument/2006/relationships/slideLayout" Target="../slideLayouts/slideLayout6.xml"/></Relationships>
</file>

<file path=ppt/slides/_rels/slide2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298.xml"/><Relationship Id="rId1" Type="http://schemas.openxmlformats.org/officeDocument/2006/relationships/slideLayout" Target="../slideLayouts/slideLayout6.xml"/></Relationships>
</file>

<file path=ppt/slides/_rels/slide2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299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gi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3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300.xml"/><Relationship Id="rId1" Type="http://schemas.openxmlformats.org/officeDocument/2006/relationships/slideLayout" Target="../slideLayouts/slideLayout6.xml"/></Relationships>
</file>

<file path=ppt/slides/_rels/slide3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301.xml"/><Relationship Id="rId1" Type="http://schemas.openxmlformats.org/officeDocument/2006/relationships/slideLayout" Target="../slideLayouts/slideLayout6.xml"/></Relationships>
</file>

<file path=ppt/slides/_rels/slide3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302.xml"/><Relationship Id="rId1" Type="http://schemas.openxmlformats.org/officeDocument/2006/relationships/slideLayout" Target="../slideLayouts/slideLayout6.xml"/></Relationships>
</file>

<file path=ppt/slides/_rels/slide3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303.xml"/><Relationship Id="rId1" Type="http://schemas.openxmlformats.org/officeDocument/2006/relationships/slideLayout" Target="../slideLayouts/slideLayout6.xml"/></Relationships>
</file>

<file path=ppt/slides/_rels/slide3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notesSlide" Target="../notesSlides/notesSlide304.xml"/><Relationship Id="rId1" Type="http://schemas.openxmlformats.org/officeDocument/2006/relationships/slideLayout" Target="../slideLayouts/slideLayout6.xml"/></Relationships>
</file>

<file path=ppt/slides/_rels/slide3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notesSlide" Target="../notesSlides/notesSlide305.xml"/><Relationship Id="rId1" Type="http://schemas.openxmlformats.org/officeDocument/2006/relationships/slideLayout" Target="../slideLayouts/slideLayout6.xml"/></Relationships>
</file>

<file path=ppt/slides/_rels/slide3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notesSlide" Target="../notesSlides/notesSlide306.xml"/><Relationship Id="rId1" Type="http://schemas.openxmlformats.org/officeDocument/2006/relationships/slideLayout" Target="../slideLayouts/slideLayout6.xml"/></Relationships>
</file>

<file path=ppt/slides/_rels/slide3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307.xml"/><Relationship Id="rId1" Type="http://schemas.openxmlformats.org/officeDocument/2006/relationships/slideLayout" Target="../slideLayouts/slideLayout6.xml"/></Relationships>
</file>

<file path=ppt/slides/_rels/slide3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308.xml"/><Relationship Id="rId1" Type="http://schemas.openxmlformats.org/officeDocument/2006/relationships/slideLayout" Target="../slideLayouts/slideLayout6.xml"/></Relationships>
</file>

<file path=ppt/slides/_rels/slide3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notesSlide" Target="../notesSlides/notesSlide309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gi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3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notesSlide" Target="../notesSlides/notesSlide310.xml"/><Relationship Id="rId1" Type="http://schemas.openxmlformats.org/officeDocument/2006/relationships/slideLayout" Target="../slideLayouts/slideLayout6.xml"/></Relationships>
</file>

<file path=ppt/slides/_rels/slide3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notesSlide" Target="../notesSlides/notesSlide311.xml"/><Relationship Id="rId1" Type="http://schemas.openxmlformats.org/officeDocument/2006/relationships/slideLayout" Target="../slideLayouts/slideLayout6.xml"/></Relationships>
</file>

<file path=ppt/slides/_rels/slide3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notesSlide" Target="../notesSlides/notesSlide312.xml"/><Relationship Id="rId1" Type="http://schemas.openxmlformats.org/officeDocument/2006/relationships/slideLayout" Target="../slideLayouts/slideLayout6.xml"/></Relationships>
</file>

<file path=ppt/slides/_rels/slide3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3.xml"/><Relationship Id="rId1" Type="http://schemas.openxmlformats.org/officeDocument/2006/relationships/slideLayout" Target="../slideLayouts/slideLayout6.xml"/></Relationships>
</file>

<file path=ppt/slides/_rels/slide3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4.xml"/><Relationship Id="rId1" Type="http://schemas.openxmlformats.org/officeDocument/2006/relationships/slideLayout" Target="../slideLayouts/slideLayout6.xml"/></Relationships>
</file>

<file path=ppt/slides/_rels/slide3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5.xml"/><Relationship Id="rId1" Type="http://schemas.openxmlformats.org/officeDocument/2006/relationships/slideLayout" Target="../slideLayouts/slideLayout6.xml"/></Relationships>
</file>

<file path=ppt/slides/_rels/slide3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6.xml"/><Relationship Id="rId1" Type="http://schemas.openxmlformats.org/officeDocument/2006/relationships/slideLayout" Target="../slideLayouts/slideLayout6.xml"/></Relationships>
</file>

<file path=ppt/slides/_rels/slide3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7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gi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gi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gi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gi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gi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gi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jpe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jpe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jpeg"/><Relationship Id="rId10" Type="http://schemas.openxmlformats.org/officeDocument/2006/relationships/image" Target="../media/image24.gif"/><Relationship Id="rId4" Type="http://schemas.openxmlformats.org/officeDocument/2006/relationships/image" Target="../media/image18.png"/><Relationship Id="rId9" Type="http://schemas.openxmlformats.org/officeDocument/2006/relationships/image" Target="../media/image23.jpe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6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6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6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6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6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6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6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6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6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4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Useful Groupware</a:t>
            </a:r>
          </a:p>
        </p:txBody>
      </p:sp>
      <p:sp>
        <p:nvSpPr>
          <p:cNvPr id="4099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6216073" y="3103417"/>
            <a:ext cx="2078182" cy="2964873"/>
          </a:xfrm>
        </p:spPr>
        <p:txBody>
          <a:bodyPr/>
          <a:lstStyle/>
          <a:p>
            <a:pPr eaLnBrk="1" hangingPunct="1"/>
            <a:r>
              <a:rPr lang="ko-KR" altLang="en-US" dirty="0" err="1" smtClean="0"/>
              <a:t>잘했조</a:t>
            </a:r>
            <a:endParaRPr lang="en-US" altLang="ko-KR" dirty="0" smtClean="0"/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ko-KR" altLang="en-US" dirty="0" err="1" smtClean="0"/>
              <a:t>채효원</a:t>
            </a:r>
            <a:endParaRPr lang="en-US" altLang="ko-KR" dirty="0" smtClean="0"/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ko-KR" altLang="en-US" dirty="0" smtClean="0"/>
              <a:t>박지혜</a:t>
            </a:r>
            <a:endParaRPr lang="en-US" altLang="ko-KR" dirty="0" smtClean="0"/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ko-KR" altLang="en-US" dirty="0" smtClean="0"/>
              <a:t>안선영</a:t>
            </a:r>
            <a:endParaRPr lang="en-US" altLang="ko-KR" dirty="0" smtClean="0"/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ko-KR" altLang="en-US" dirty="0" smtClean="0"/>
              <a:t>이대원</a:t>
            </a:r>
            <a:endParaRPr lang="en-US" altLang="ko-KR" dirty="0" smtClean="0"/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ko-KR" altLang="en-US" dirty="0" smtClean="0"/>
              <a:t>전성원</a:t>
            </a:r>
            <a:endParaRPr lang="en-US" alt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프로젝트 설계</a:t>
            </a:r>
            <a:r>
              <a:rPr lang="en-US" altLang="ko-KR" dirty="0" smtClean="0"/>
              <a:t>(</a:t>
            </a:r>
            <a:r>
              <a:rPr lang="ko-KR" altLang="en-US" dirty="0" smtClean="0"/>
              <a:t>적용기</a:t>
            </a:r>
            <a:r>
              <a:rPr lang="ko-KR" altLang="en-US" dirty="0"/>
              <a:t>술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pic>
        <p:nvPicPr>
          <p:cNvPr id="167937" name="Picture 1" descr="C:\Users\Administrator\Desktop\적용기술\spring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62025" y="3419475"/>
            <a:ext cx="7153275" cy="2743199"/>
          </a:xfrm>
          <a:prstGeom prst="rect">
            <a:avLst/>
          </a:prstGeom>
          <a:noFill/>
        </p:spPr>
      </p:pic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761999" y="1630979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en-US" altLang="en-US" sz="2000" dirty="0" smtClean="0"/>
              <a:t>1. Spring Framework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733424" y="2297729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r>
              <a:rPr lang="ko-KR" altLang="en-US" sz="1200" dirty="0" smtClean="0"/>
              <a:t>스프링은 </a:t>
            </a:r>
            <a:r>
              <a:rPr lang="ko-KR" altLang="en-US" sz="1200" dirty="0" err="1" smtClean="0"/>
              <a:t>확장성이</a:t>
            </a:r>
            <a:r>
              <a:rPr lang="ko-KR" altLang="en-US" sz="1200" dirty="0" smtClean="0"/>
              <a:t> 높습니다</a:t>
            </a:r>
            <a:r>
              <a:rPr lang="en-US" altLang="ko-KR" sz="1200" dirty="0" smtClean="0"/>
              <a:t>. </a:t>
            </a:r>
            <a:r>
              <a:rPr lang="ko-KR" altLang="en-US" sz="1200" dirty="0" smtClean="0"/>
              <a:t>스프링 프레임워크에 통합하기 위해 간단하게 기존 라이브러리를 감싸는 정도로 스프링에서 사용이 가능하기 때문에 수많은 라이브러리가 이미 스프링에서 지원되고 있고 스프링에서 사용되는 라이브러리를 별도로 분리하기도 용이하고 의존성 주입</a:t>
            </a:r>
            <a:r>
              <a:rPr lang="en-US" altLang="ko-KR" sz="1200" dirty="0" smtClean="0"/>
              <a:t>(Dependency Injection)</a:t>
            </a:r>
            <a:r>
              <a:rPr lang="ko-KR" altLang="en-US" sz="1200" dirty="0" smtClean="0"/>
              <a:t>을 지원하며 </a:t>
            </a:r>
            <a:r>
              <a:rPr lang="ko-KR" altLang="en-US" sz="1200" dirty="0" smtClean="0">
                <a:hlinkClick r:id="rId4" tooltip="제어 반전"/>
              </a:rPr>
              <a:t>제어 반전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IoC</a:t>
            </a:r>
            <a:r>
              <a:rPr lang="en-US" altLang="ko-KR" sz="1200" dirty="0" smtClean="0"/>
              <a:t> : Inversion of Control)</a:t>
            </a:r>
            <a:r>
              <a:rPr lang="ko-KR" altLang="en-US" sz="1200" dirty="0" smtClean="0"/>
              <a:t>도 지원하여 컨트롤의 제어권이 사용자가 아니라 프레임워크에 있어서 필요에 따라 스프링에서 사용자의 코드를 호출합니다</a:t>
            </a:r>
            <a:r>
              <a:rPr lang="en-US" altLang="ko-KR" sz="1200" dirty="0" smtClean="0"/>
              <a:t>.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327326808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게시판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 err="1"/>
              <a:t>게시글에</a:t>
            </a:r>
            <a:r>
              <a:rPr lang="ko-KR" altLang="en-US" sz="1800" dirty="0"/>
              <a:t> 대한 자신의 추가적인 의견</a:t>
            </a:r>
            <a:r>
              <a:rPr lang="en-US" altLang="ko-KR" sz="1800" dirty="0"/>
              <a:t>(</a:t>
            </a:r>
            <a:r>
              <a:rPr lang="ko-KR" altLang="en-US" sz="1800" dirty="0" err="1"/>
              <a:t>댓글</a:t>
            </a:r>
            <a:r>
              <a:rPr lang="en-US" altLang="ko-KR" sz="1800" dirty="0"/>
              <a:t>)</a:t>
            </a:r>
            <a:r>
              <a:rPr lang="ko-KR" altLang="en-US" sz="1800" dirty="0" smtClean="0"/>
              <a:t>작성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등록된 회원 사용자</a:t>
            </a:r>
            <a:r>
              <a:rPr lang="en-US" altLang="ko-KR" sz="1800" dirty="0"/>
              <a:t>,</a:t>
            </a:r>
            <a:r>
              <a:rPr lang="ko-KR" altLang="en-US" sz="1800" dirty="0" err="1"/>
              <a:t>게시글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작성자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</a:t>
            </a:r>
            <a:r>
              <a:rPr lang="ko-KR" altLang="en-US" sz="1800" dirty="0"/>
              <a:t>선행조건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작성하기전</a:t>
            </a:r>
            <a:r>
              <a:rPr lang="ko-KR" altLang="en-US" sz="1800" dirty="0" smtClean="0"/>
              <a:t> </a:t>
            </a:r>
            <a:r>
              <a:rPr lang="ko-KR" altLang="en-US" sz="1800" dirty="0" err="1"/>
              <a:t>로그인인</a:t>
            </a:r>
            <a:r>
              <a:rPr lang="ko-KR" altLang="en-US" sz="1800" dirty="0"/>
              <a:t> 된 </a:t>
            </a:r>
            <a:r>
              <a:rPr lang="ko-KR" altLang="en-US" sz="1800" dirty="0" err="1" smtClean="0"/>
              <a:t>사용자여야함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</a:t>
            </a:r>
            <a:r>
              <a:rPr lang="ko-KR" altLang="en-US" sz="1800" dirty="0"/>
              <a:t>후행조건 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</a:t>
            </a:r>
            <a:r>
              <a:rPr lang="ko-KR" altLang="en-US" sz="2000" dirty="0" err="1" smtClean="0"/>
              <a:t>공지게시판댓글등록</a:t>
            </a:r>
            <a:r>
              <a:rPr lang="en-US" altLang="ko-KR" sz="2000" dirty="0" smtClean="0"/>
              <a:t>       </a:t>
            </a:r>
            <a:r>
              <a:rPr lang="ko-KR" altLang="en-US" sz="2000" dirty="0" smtClean="0"/>
              <a:t>작성자  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9383024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게시판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로그인한 사용자가 해당 게시물에 대한 게시물을 클릭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게시물을 </a:t>
            </a:r>
            <a:r>
              <a:rPr lang="ko-KR" altLang="en-US" sz="1800" dirty="0"/>
              <a:t>읽어보고 자신의 의견</a:t>
            </a:r>
            <a:r>
              <a:rPr lang="en-US" altLang="ko-KR" sz="1800" dirty="0"/>
              <a:t>(</a:t>
            </a:r>
            <a:r>
              <a:rPr lang="ko-KR" altLang="en-US" sz="1800" dirty="0" err="1"/>
              <a:t>댓글</a:t>
            </a:r>
            <a:r>
              <a:rPr lang="en-US" altLang="ko-KR" sz="1800" dirty="0"/>
              <a:t>)</a:t>
            </a:r>
            <a:r>
              <a:rPr lang="ko-KR" altLang="en-US" sz="1800" dirty="0"/>
              <a:t>을 </a:t>
            </a:r>
            <a:r>
              <a:rPr lang="ko-KR" altLang="en-US" sz="1800" dirty="0" smtClean="0"/>
              <a:t>작성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</a:t>
            </a:r>
            <a:r>
              <a:rPr lang="ko-KR" altLang="en-US" sz="1800" dirty="0"/>
              <a:t>대안시나리오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 err="1"/>
              <a:t>비기능</a:t>
            </a:r>
            <a:r>
              <a:rPr lang="ko-KR" altLang="en-US" sz="1800" dirty="0"/>
              <a:t> 적 요구 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</a:t>
            </a:r>
            <a:r>
              <a:rPr lang="ko-KR" altLang="en-US" sz="2000" dirty="0" err="1" smtClean="0"/>
              <a:t>공지게시판댓글등록</a:t>
            </a:r>
            <a:r>
              <a:rPr lang="en-US" altLang="ko-KR" sz="2000" dirty="0" smtClean="0"/>
              <a:t>       </a:t>
            </a:r>
            <a:r>
              <a:rPr lang="ko-KR" altLang="en-US" sz="2000" dirty="0" smtClean="0"/>
              <a:t>작성자  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9383024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게시판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등록된 </a:t>
            </a:r>
            <a:r>
              <a:rPr lang="ko-KR" altLang="en-US" sz="1800" dirty="0" err="1"/>
              <a:t>댓글의</a:t>
            </a:r>
            <a:r>
              <a:rPr lang="ko-KR" altLang="en-US" sz="1800" dirty="0"/>
              <a:t> 내용을 </a:t>
            </a:r>
            <a:r>
              <a:rPr lang="ko-KR" altLang="en-US" sz="1800" dirty="0" smtClean="0"/>
              <a:t>수정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해당 게시물의 </a:t>
            </a:r>
            <a:r>
              <a:rPr lang="ko-KR" altLang="en-US" sz="1800" dirty="0" err="1"/>
              <a:t>댓글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작성자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</a:t>
            </a:r>
            <a:r>
              <a:rPr lang="ko-KR" altLang="en-US" sz="1800" dirty="0" smtClean="0"/>
              <a:t>선행조건 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</a:t>
            </a:r>
            <a:r>
              <a:rPr lang="ko-KR" altLang="en-US" sz="1800" dirty="0"/>
              <a:t>해당 </a:t>
            </a:r>
            <a:r>
              <a:rPr lang="ko-KR" altLang="en-US" sz="1800" dirty="0" err="1"/>
              <a:t>댓글</a:t>
            </a:r>
            <a:r>
              <a:rPr lang="ko-KR" altLang="en-US" sz="1800" dirty="0"/>
              <a:t> 작성자로 로그인 </a:t>
            </a:r>
            <a:r>
              <a:rPr lang="ko-KR" altLang="en-US" sz="1800" dirty="0" err="1" smtClean="0"/>
              <a:t>되어야함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4.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</a:t>
            </a:r>
            <a:r>
              <a:rPr lang="ko-KR" altLang="en-US" sz="2000" dirty="0" err="1" smtClean="0"/>
              <a:t>공지게시판댓글수정</a:t>
            </a:r>
            <a:r>
              <a:rPr lang="en-US" altLang="ko-KR" sz="2000" dirty="0" smtClean="0"/>
              <a:t>       </a:t>
            </a:r>
            <a:r>
              <a:rPr lang="ko-KR" altLang="en-US" sz="2000" dirty="0" smtClean="0"/>
              <a:t>작성자  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9383024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게시판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로그인한 사용자가 자신이 등록한 </a:t>
            </a:r>
            <a:r>
              <a:rPr lang="ko-KR" altLang="en-US" sz="1800" dirty="0" err="1"/>
              <a:t>댓글의</a:t>
            </a:r>
            <a:r>
              <a:rPr lang="ko-KR" altLang="en-US" sz="1800" dirty="0"/>
              <a:t> 게시물을 선택</a:t>
            </a:r>
          </a:p>
          <a:p>
            <a:pPr lvl="0" latinLnBrk="1"/>
            <a:r>
              <a:rPr lang="ko-KR" altLang="en-US" sz="1800" dirty="0"/>
              <a:t>자신의 </a:t>
            </a:r>
            <a:r>
              <a:rPr lang="ko-KR" altLang="en-US" sz="1800" dirty="0" err="1"/>
              <a:t>댓글위치로</a:t>
            </a:r>
            <a:r>
              <a:rPr lang="ko-KR" altLang="en-US" sz="1800" dirty="0"/>
              <a:t> 이동하여 </a:t>
            </a:r>
            <a:r>
              <a:rPr lang="ko-KR" altLang="en-US" sz="1800" dirty="0" err="1"/>
              <a:t>댓글</a:t>
            </a:r>
            <a:r>
              <a:rPr lang="ko-KR" altLang="en-US" sz="1800" dirty="0"/>
              <a:t> 내용을 수정</a:t>
            </a:r>
          </a:p>
          <a:p>
            <a:pPr lvl="0" latinLnBrk="1"/>
            <a:r>
              <a:rPr lang="ko-KR" altLang="en-US" sz="1800" dirty="0"/>
              <a:t>수정한 </a:t>
            </a:r>
            <a:r>
              <a:rPr lang="ko-KR" altLang="en-US" sz="1800" dirty="0" err="1"/>
              <a:t>댓글에</a:t>
            </a:r>
            <a:r>
              <a:rPr lang="ko-KR" altLang="en-US" sz="1800" dirty="0"/>
              <a:t> 수정완료 버튼을 누르고 수정된 내용을 </a:t>
            </a:r>
            <a:r>
              <a:rPr lang="ko-KR" altLang="en-US" sz="1800" dirty="0" smtClean="0"/>
              <a:t>확인</a:t>
            </a:r>
            <a:endParaRPr lang="en-US" altLang="ko-KR" sz="1800" dirty="0" smtClean="0"/>
          </a:p>
          <a:p>
            <a:pPr lvl="0" latinLnBrk="1"/>
            <a:endParaRPr lang="ko-KR" altLang="en-US" sz="1800" dirty="0"/>
          </a:p>
          <a:p>
            <a:pPr latinLnBrk="1"/>
            <a:r>
              <a:rPr lang="en-US" altLang="ko-KR" sz="1800" dirty="0"/>
              <a:t>6.</a:t>
            </a:r>
            <a:r>
              <a:rPr lang="ko-KR" altLang="en-US" sz="1800" dirty="0"/>
              <a:t>대안 시나리오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없음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</a:t>
            </a:r>
            <a:r>
              <a:rPr lang="ko-KR" altLang="en-US" sz="1800" dirty="0"/>
              <a:t>비기능적 요구 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</a:t>
            </a:r>
            <a:r>
              <a:rPr lang="ko-KR" altLang="en-US" sz="2000" dirty="0" err="1" smtClean="0"/>
              <a:t>공지게시판댓글수정</a:t>
            </a:r>
            <a:r>
              <a:rPr lang="en-US" altLang="ko-KR" sz="2000" dirty="0" smtClean="0"/>
              <a:t>       </a:t>
            </a:r>
            <a:r>
              <a:rPr lang="ko-KR" altLang="en-US" sz="2000" dirty="0" smtClean="0"/>
              <a:t>작성자  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9383024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게시판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자신이 작성한 </a:t>
            </a:r>
            <a:r>
              <a:rPr lang="ko-KR" altLang="en-US" sz="1800" dirty="0" err="1"/>
              <a:t>게시글의</a:t>
            </a:r>
            <a:r>
              <a:rPr lang="ko-KR" altLang="en-US" sz="1800" dirty="0"/>
              <a:t> </a:t>
            </a:r>
            <a:r>
              <a:rPr lang="ko-KR" altLang="en-US" sz="1800" dirty="0" err="1"/>
              <a:t>댓글을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삭제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</a:t>
            </a:r>
            <a:r>
              <a:rPr lang="ko-KR" altLang="en-US" sz="1800" dirty="0" err="1"/>
              <a:t>관련액터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해당 게시물의 </a:t>
            </a:r>
            <a:r>
              <a:rPr lang="ko-KR" altLang="en-US" sz="1800" dirty="0" err="1"/>
              <a:t>댓글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작성자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</a:t>
            </a:r>
            <a:r>
              <a:rPr lang="ko-KR" altLang="en-US" sz="1800" dirty="0"/>
              <a:t>선행 조건 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해당 </a:t>
            </a:r>
            <a:r>
              <a:rPr lang="ko-KR" altLang="en-US" sz="1800" dirty="0"/>
              <a:t>게시물의 </a:t>
            </a:r>
            <a:r>
              <a:rPr lang="ko-KR" altLang="en-US" sz="1800" dirty="0" err="1"/>
              <a:t>댓글</a:t>
            </a:r>
            <a:r>
              <a:rPr lang="ko-KR" altLang="en-US" sz="1800" dirty="0"/>
              <a:t> 작성자로 로그인 </a:t>
            </a:r>
            <a:r>
              <a:rPr lang="ko-KR" altLang="en-US" sz="1800" dirty="0" err="1" smtClean="0"/>
              <a:t>해야함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</a:t>
            </a:r>
            <a:r>
              <a:rPr lang="ko-KR" altLang="en-US" sz="1800" dirty="0"/>
              <a:t>후행 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  <a:p>
            <a:pPr latinLnBrk="1"/>
            <a:endParaRPr lang="ko-KR" altLang="en-US" sz="1800" dirty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</a:t>
            </a:r>
            <a:r>
              <a:rPr lang="ko-KR" altLang="en-US" sz="2000" dirty="0" err="1" smtClean="0"/>
              <a:t>공지게시판댓글삭제</a:t>
            </a:r>
            <a:r>
              <a:rPr lang="en-US" altLang="ko-KR" sz="2000" dirty="0" smtClean="0"/>
              <a:t>       </a:t>
            </a:r>
            <a:r>
              <a:rPr lang="ko-KR" altLang="en-US" sz="2000" dirty="0" smtClean="0"/>
              <a:t>작성자  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9383024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게시판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로그인한 사용자가 자신이 등록한 </a:t>
            </a:r>
            <a:r>
              <a:rPr lang="ko-KR" altLang="en-US" sz="1800" dirty="0" err="1"/>
              <a:t>댓글의</a:t>
            </a:r>
            <a:r>
              <a:rPr lang="ko-KR" altLang="en-US" sz="1800" dirty="0"/>
              <a:t> 게시물을 선택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자신이 위치한 </a:t>
            </a:r>
            <a:r>
              <a:rPr lang="ko-KR" altLang="en-US" sz="1800" dirty="0" err="1"/>
              <a:t>댓글위치로</a:t>
            </a:r>
            <a:r>
              <a:rPr lang="ko-KR" altLang="en-US" sz="1800" dirty="0"/>
              <a:t> 이동하여 </a:t>
            </a:r>
            <a:r>
              <a:rPr lang="ko-KR" altLang="en-US" sz="1800" dirty="0" err="1"/>
              <a:t>댓글의</a:t>
            </a:r>
            <a:r>
              <a:rPr lang="ko-KR" altLang="en-US" sz="1800" dirty="0"/>
              <a:t> 삭제버튼을 클릭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자신의 </a:t>
            </a:r>
            <a:r>
              <a:rPr lang="ko-KR" altLang="en-US" sz="1800" dirty="0" err="1"/>
              <a:t>댓글을</a:t>
            </a:r>
            <a:r>
              <a:rPr lang="ko-KR" altLang="en-US" sz="1800" dirty="0"/>
              <a:t> </a:t>
            </a:r>
            <a:r>
              <a:rPr lang="ko-KR" altLang="en-US" sz="1800" dirty="0" err="1"/>
              <a:t>삭제되었는</a:t>
            </a:r>
            <a:r>
              <a:rPr lang="ko-KR" altLang="en-US" sz="1800" dirty="0"/>
              <a:t> 지 </a:t>
            </a:r>
            <a:r>
              <a:rPr lang="ko-KR" altLang="en-US" sz="1800" dirty="0" smtClean="0"/>
              <a:t>확인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</a:t>
            </a:r>
            <a:r>
              <a:rPr lang="ko-KR" altLang="en-US" sz="1800" dirty="0"/>
              <a:t>대안 시나리오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없음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</a:t>
            </a:r>
            <a:r>
              <a:rPr lang="ko-KR" altLang="en-US" sz="1800" dirty="0"/>
              <a:t>비 기능적 요구 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</a:t>
            </a:r>
            <a:r>
              <a:rPr lang="ko-KR" altLang="en-US" sz="2000" dirty="0" err="1" smtClean="0"/>
              <a:t>공지게시판댓글삭제</a:t>
            </a:r>
            <a:r>
              <a:rPr lang="en-US" altLang="ko-KR" sz="2000" dirty="0" smtClean="0"/>
              <a:t>       </a:t>
            </a:r>
            <a:r>
              <a:rPr lang="ko-KR" altLang="en-US" sz="2000" dirty="0" smtClean="0"/>
              <a:t>작성자  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9383024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게시판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 err="1"/>
              <a:t>회사내</a:t>
            </a:r>
            <a:r>
              <a:rPr lang="ko-KR" altLang="en-US" sz="1800" dirty="0"/>
              <a:t> 사용자들에게 업무 공지해야 될 내용을 작성 하여 알리기 </a:t>
            </a:r>
            <a:r>
              <a:rPr lang="ko-KR" altLang="en-US" sz="1800" dirty="0" smtClean="0"/>
              <a:t>위함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err="1"/>
              <a:t>게시글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작성자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등록 </a:t>
            </a:r>
            <a:r>
              <a:rPr lang="ko-KR" altLang="en-US" sz="1800" dirty="0"/>
              <a:t>되어있는 사원으로 로그인 </a:t>
            </a:r>
            <a:r>
              <a:rPr lang="ko-KR" altLang="en-US" sz="1800" dirty="0" err="1" smtClean="0"/>
              <a:t>해야함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문서 제목과 내용이 비었는지 확인 </a:t>
            </a:r>
            <a:r>
              <a:rPr lang="ko-KR" altLang="en-US" sz="1800" dirty="0" err="1"/>
              <a:t>해야됨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등록한 작성자만 </a:t>
            </a:r>
            <a:r>
              <a:rPr lang="ko-KR" altLang="en-US" sz="1800" dirty="0" err="1"/>
              <a:t>게시글을</a:t>
            </a:r>
            <a:r>
              <a:rPr lang="ko-KR" altLang="en-US" sz="1800" dirty="0"/>
              <a:t> 수정 삭제 가능하게 </a:t>
            </a:r>
            <a:r>
              <a:rPr lang="ko-KR" altLang="en-US" sz="1800" dirty="0" err="1"/>
              <a:t>해야됨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댓글</a:t>
            </a:r>
            <a:r>
              <a:rPr lang="ko-KR" altLang="en-US" sz="1800" dirty="0"/>
              <a:t> </a:t>
            </a:r>
            <a:r>
              <a:rPr lang="ko-KR" altLang="en-US" sz="1800" dirty="0" err="1"/>
              <a:t>등록시</a:t>
            </a:r>
            <a:r>
              <a:rPr lang="ko-KR" altLang="en-US" sz="1800" dirty="0"/>
              <a:t> </a:t>
            </a:r>
            <a:r>
              <a:rPr lang="ko-KR" altLang="en-US" sz="1800" dirty="0" err="1"/>
              <a:t>댓글</a:t>
            </a:r>
            <a:r>
              <a:rPr lang="ko-KR" altLang="en-US" sz="1800" dirty="0"/>
              <a:t> 작성자만 수정 삭제가 </a:t>
            </a:r>
            <a:r>
              <a:rPr lang="ko-KR" altLang="en-US" sz="1800" dirty="0" err="1"/>
              <a:t>가능해야됨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게시글</a:t>
            </a:r>
            <a:r>
              <a:rPr lang="ko-KR" altLang="en-US" sz="1800" dirty="0"/>
              <a:t> 작성 후 해당 게시판 리스트 페이지로 이동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사내게시판작성</a:t>
            </a:r>
            <a:r>
              <a:rPr lang="en-US" altLang="ko-KR" sz="2000" dirty="0" smtClean="0"/>
              <a:t>       </a:t>
            </a:r>
            <a:r>
              <a:rPr lang="ko-KR" altLang="en-US" sz="2000" dirty="0" smtClean="0"/>
              <a:t>작성자  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277394203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게시판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공지해야될</a:t>
            </a:r>
            <a:r>
              <a:rPr lang="ko-KR" altLang="en-US" sz="1800" dirty="0"/>
              <a:t> </a:t>
            </a:r>
            <a:r>
              <a:rPr lang="ko-KR" altLang="en-US" sz="1800" dirty="0" err="1"/>
              <a:t>게시글의</a:t>
            </a:r>
            <a:r>
              <a:rPr lang="ko-KR" altLang="en-US" sz="1800" dirty="0"/>
              <a:t> 제목과 내용을 입력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첨부 </a:t>
            </a:r>
            <a:r>
              <a:rPr lang="ko-KR" altLang="en-US" sz="1800" dirty="0"/>
              <a:t>파일이 필요한 경우 문서</a:t>
            </a:r>
            <a:r>
              <a:rPr lang="en-US" altLang="ko-KR" sz="1800" dirty="0"/>
              <a:t>,</a:t>
            </a:r>
            <a:r>
              <a:rPr lang="ko-KR" altLang="en-US" sz="1800" dirty="0"/>
              <a:t>사진을 등을 첨부하여 </a:t>
            </a:r>
            <a:r>
              <a:rPr lang="ko-KR" altLang="en-US" sz="1800" dirty="0" smtClean="0"/>
              <a:t>등록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 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로그인이</a:t>
            </a:r>
            <a:r>
              <a:rPr lang="ko-KR" altLang="en-US" sz="1800" dirty="0"/>
              <a:t> 안되었을 경우 로그인 창으로 이동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입력이 </a:t>
            </a:r>
            <a:r>
              <a:rPr lang="ko-KR" altLang="en-US" sz="1800" dirty="0"/>
              <a:t>덜된 곳이 있으면 알림 메시지 </a:t>
            </a:r>
            <a:r>
              <a:rPr lang="ko-KR" altLang="en-US" sz="1800" dirty="0" smtClean="0"/>
              <a:t>출력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 err="1"/>
              <a:t>비기능</a:t>
            </a:r>
            <a:r>
              <a:rPr lang="ko-KR" altLang="en-US" sz="1800" dirty="0"/>
              <a:t> 적 요구 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사내게시판작성</a:t>
            </a:r>
            <a:r>
              <a:rPr lang="en-US" altLang="ko-KR" sz="2000" dirty="0" smtClean="0"/>
              <a:t>       </a:t>
            </a:r>
            <a:r>
              <a:rPr lang="ko-KR" altLang="en-US" sz="2000" dirty="0" smtClean="0"/>
              <a:t>작성자  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277394203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게시판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사내 게시물의 리스트 내용을 검색</a:t>
            </a:r>
            <a:r>
              <a:rPr lang="en-US" altLang="ko-KR" sz="1800" dirty="0"/>
              <a:t>(</a:t>
            </a:r>
            <a:r>
              <a:rPr lang="ko-KR" altLang="en-US" sz="1800" dirty="0"/>
              <a:t>조회</a:t>
            </a:r>
            <a:r>
              <a:rPr lang="en-US" altLang="ko-KR" sz="1800" dirty="0"/>
              <a:t>)</a:t>
            </a:r>
            <a:r>
              <a:rPr lang="ko-KR" altLang="en-US" sz="1800" dirty="0" smtClean="0"/>
              <a:t>하기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로그인한 </a:t>
            </a:r>
            <a:r>
              <a:rPr lang="ko-KR" altLang="en-US" sz="1800" dirty="0" smtClean="0"/>
              <a:t>사용자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</a:t>
            </a:r>
            <a:r>
              <a:rPr lang="ko-KR" altLang="en-US" sz="1800" dirty="0"/>
              <a:t>선행 조건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사용자가 </a:t>
            </a:r>
            <a:r>
              <a:rPr lang="ko-KR" altLang="en-US" sz="1800" dirty="0"/>
              <a:t>로그인 상태 </a:t>
            </a:r>
            <a:r>
              <a:rPr lang="ko-KR" altLang="en-US" sz="1800" dirty="0" err="1" smtClean="0"/>
              <a:t>여야함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</a:t>
            </a:r>
            <a:r>
              <a:rPr lang="ko-KR" altLang="en-US" sz="1800" dirty="0"/>
              <a:t>후행 조건</a:t>
            </a:r>
          </a:p>
          <a:p>
            <a:pPr latinLnBrk="1"/>
            <a:r>
              <a:rPr lang="en-US" altLang="ko-KR" sz="1800" dirty="0"/>
              <a:t>-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사내게시판검색</a:t>
            </a:r>
            <a:r>
              <a:rPr lang="en-US" altLang="ko-KR" sz="2000" dirty="0" smtClean="0"/>
              <a:t>       </a:t>
            </a:r>
            <a:r>
              <a:rPr lang="ko-KR" altLang="en-US" sz="2000" dirty="0" smtClean="0"/>
              <a:t>작성자  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277394203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게시판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검색해야될</a:t>
            </a:r>
            <a:r>
              <a:rPr lang="ko-KR" altLang="en-US" sz="1800" dirty="0"/>
              <a:t> 게시판리스트로 이동 후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검색할 카테고리와 검색 내용을 입력 후 검색 버튼 클릭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조회된 </a:t>
            </a:r>
            <a:r>
              <a:rPr lang="ko-KR" altLang="en-US" sz="1800" dirty="0" err="1"/>
              <a:t>내용중</a:t>
            </a:r>
            <a:r>
              <a:rPr lang="ko-KR" altLang="en-US" sz="1800" dirty="0"/>
              <a:t> 일치하는 제목을 클릭 후 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게시글의</a:t>
            </a:r>
            <a:r>
              <a:rPr lang="ko-KR" altLang="en-US" sz="1800" dirty="0" smtClean="0"/>
              <a:t> </a:t>
            </a:r>
            <a:r>
              <a:rPr lang="ko-KR" altLang="en-US" sz="1800" dirty="0"/>
              <a:t>상세 내용 </a:t>
            </a:r>
            <a:r>
              <a:rPr lang="ko-KR" altLang="en-US" sz="1800" dirty="0" smtClean="0"/>
              <a:t>조회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en-US" altLang="ko-KR" sz="1800" dirty="0" smtClean="0"/>
          </a:p>
          <a:p>
            <a:pPr latinLnBrk="1"/>
            <a:r>
              <a:rPr lang="en-US" altLang="ko-KR" sz="1800" dirty="0" smtClean="0"/>
              <a:t>6</a:t>
            </a:r>
            <a:r>
              <a:rPr lang="en-US" altLang="ko-KR" sz="1800" dirty="0"/>
              <a:t>.</a:t>
            </a:r>
            <a:r>
              <a:rPr lang="ko-KR" altLang="en-US" sz="1800" dirty="0"/>
              <a:t>대안 시나리오 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없음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</a:t>
            </a:r>
            <a:r>
              <a:rPr lang="ko-KR" altLang="en-US" sz="1800" dirty="0"/>
              <a:t>비 기능적 요구 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사내게시판검색</a:t>
            </a:r>
            <a:r>
              <a:rPr lang="en-US" altLang="ko-KR" sz="2000" dirty="0" smtClean="0"/>
              <a:t>       </a:t>
            </a:r>
            <a:r>
              <a:rPr lang="ko-KR" altLang="en-US" sz="2000" dirty="0" smtClean="0"/>
              <a:t>작성자  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277394203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프로젝트 설계</a:t>
            </a:r>
            <a:r>
              <a:rPr lang="en-US" altLang="ko-KR" dirty="0" smtClean="0"/>
              <a:t>(</a:t>
            </a:r>
            <a:r>
              <a:rPr lang="ko-KR" altLang="en-US" dirty="0" smtClean="0"/>
              <a:t>적용기</a:t>
            </a:r>
            <a:r>
              <a:rPr lang="ko-KR" altLang="en-US" dirty="0"/>
              <a:t>술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pic>
        <p:nvPicPr>
          <p:cNvPr id="196610" name="Picture 2" descr="C:\Users\Administrator\Desktop\적용기술\마이바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42950" y="3429001"/>
            <a:ext cx="7515225" cy="2824840"/>
          </a:xfrm>
          <a:prstGeom prst="rect">
            <a:avLst/>
          </a:prstGeom>
          <a:noFill/>
        </p:spPr>
      </p:pic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761999" y="1630979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en-US" altLang="en-US" sz="2000" dirty="0" smtClean="0"/>
              <a:t>2.Mybatis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733424" y="2297729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r>
              <a:rPr lang="ko-KR" altLang="en-US" sz="1200" b="1" dirty="0" err="1" smtClean="0"/>
              <a:t>마이바티스는</a:t>
            </a:r>
            <a:r>
              <a:rPr lang="ko-KR" altLang="en-US" sz="1200" b="1" dirty="0" smtClean="0"/>
              <a:t> 객체지향 언어인 자바의 </a:t>
            </a:r>
            <a:r>
              <a:rPr lang="ko-KR" altLang="en-US" sz="1200" b="1" dirty="0" err="1" smtClean="0"/>
              <a:t>관계형</a:t>
            </a:r>
            <a:r>
              <a:rPr lang="ko-KR" altLang="en-US" sz="1200" b="1" dirty="0" smtClean="0"/>
              <a:t> 데이터 베이스 프로그래밍을 좀더 쉽게 </a:t>
            </a:r>
            <a:r>
              <a:rPr lang="ko-KR" altLang="en-US" sz="1200" b="1" dirty="0" err="1" smtClean="0"/>
              <a:t>할수</a:t>
            </a:r>
            <a:r>
              <a:rPr lang="ko-KR" altLang="en-US" sz="1200" b="1" dirty="0" smtClean="0"/>
              <a:t> 있게 도와주는 개발 프레임워크이다</a:t>
            </a:r>
            <a:r>
              <a:rPr lang="en-US" altLang="ko-KR" sz="1200" b="1" dirty="0" smtClean="0"/>
              <a:t>. </a:t>
            </a:r>
            <a:r>
              <a:rPr lang="ko-KR" altLang="en-US" sz="1200" b="1" dirty="0" smtClean="0"/>
              <a:t>자바에선 데이터베이스 프로그래밍을 하기 위해 </a:t>
            </a:r>
            <a:r>
              <a:rPr lang="en-US" altLang="ko-KR" sz="1200" b="1" dirty="0" smtClean="0"/>
              <a:t>JDBC(</a:t>
            </a:r>
            <a:r>
              <a:rPr lang="ko-KR" altLang="en-US" sz="1200" b="1" dirty="0" smtClean="0"/>
              <a:t>자바에서 제공하는 데이터베이스 프로그래밍 </a:t>
            </a:r>
            <a:r>
              <a:rPr lang="en-US" altLang="ko-KR" sz="1200" b="1" dirty="0" smtClean="0"/>
              <a:t>API)</a:t>
            </a:r>
            <a:r>
              <a:rPr lang="ko-KR" altLang="en-US" sz="1200" b="1" dirty="0" smtClean="0"/>
              <a:t>를 제공하고</a:t>
            </a:r>
            <a:r>
              <a:rPr lang="en-US" altLang="ko-KR" sz="1200" b="1" dirty="0" smtClean="0"/>
              <a:t>, JDBC</a:t>
            </a:r>
            <a:r>
              <a:rPr lang="ko-KR" altLang="en-US" sz="1200" b="1" dirty="0" smtClean="0"/>
              <a:t>는 관계형 데이터 베이스를 사용하기 위해 다양한 </a:t>
            </a:r>
            <a:r>
              <a:rPr lang="en-US" altLang="ko-KR" sz="1200" b="1" dirty="0" smtClean="0"/>
              <a:t>API</a:t>
            </a:r>
            <a:r>
              <a:rPr lang="ko-KR" altLang="en-US" sz="1200" b="1" dirty="0" smtClean="0"/>
              <a:t>를 제공합니다</a:t>
            </a:r>
            <a:r>
              <a:rPr lang="en-US" altLang="ko-KR" sz="1200" b="1" dirty="0" smtClean="0"/>
              <a:t>.</a:t>
            </a:r>
          </a:p>
          <a:p>
            <a:r>
              <a:rPr lang="en-US" altLang="ko-KR" sz="1200" b="1" dirty="0" err="1" smtClean="0"/>
              <a:t>Mybatis</a:t>
            </a:r>
            <a:r>
              <a:rPr lang="ko-KR" altLang="en-US" sz="1200" b="1" dirty="0" smtClean="0"/>
              <a:t>는 </a:t>
            </a:r>
            <a:r>
              <a:rPr lang="en-US" altLang="ko-KR" sz="1200" b="1" dirty="0" smtClean="0"/>
              <a:t>JDBC</a:t>
            </a:r>
            <a:r>
              <a:rPr lang="ko-KR" altLang="en-US" sz="1200" b="1" dirty="0" smtClean="0"/>
              <a:t>보다 좀더 편하게 사용하기 위해 개발 되었다</a:t>
            </a:r>
            <a:r>
              <a:rPr lang="en-US" altLang="ko-KR" sz="1200" b="1" dirty="0" smtClean="0"/>
              <a:t>.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163239885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게시판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공지한 사내게시물의 내용의 문제가 있어서 변경 수정 </a:t>
            </a:r>
            <a:r>
              <a:rPr lang="ko-KR" altLang="en-US" sz="1800" dirty="0" err="1"/>
              <a:t>해야될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때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err="1"/>
              <a:t>게시글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작성자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</a:t>
            </a:r>
            <a:r>
              <a:rPr lang="ko-KR" altLang="en-US" sz="1800" dirty="0"/>
              <a:t>선행조건 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게시글</a:t>
            </a:r>
            <a:r>
              <a:rPr lang="ko-KR" altLang="en-US" sz="1800" dirty="0" smtClean="0"/>
              <a:t> </a:t>
            </a:r>
            <a:r>
              <a:rPr lang="ko-KR" altLang="en-US" sz="1800" dirty="0"/>
              <a:t>등록한 작성자로 로그인 </a:t>
            </a:r>
            <a:r>
              <a:rPr lang="ko-KR" altLang="en-US" sz="1800" dirty="0" err="1" smtClean="0"/>
              <a:t>상태여야함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</a:t>
            </a:r>
            <a:r>
              <a:rPr lang="ko-KR" altLang="en-US" sz="1800" dirty="0"/>
              <a:t>후행조건 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글 수정 후 제목</a:t>
            </a:r>
            <a:r>
              <a:rPr lang="en-US" altLang="ko-KR" sz="1800" dirty="0"/>
              <a:t>,</a:t>
            </a:r>
            <a:r>
              <a:rPr lang="ko-KR" altLang="en-US" sz="1800" dirty="0"/>
              <a:t>내용이 비었는지 검사</a:t>
            </a:r>
          </a:p>
          <a:p>
            <a:pPr lvl="0" latinLnBrk="1"/>
            <a:r>
              <a:rPr lang="ko-KR" altLang="en-US" sz="1800" dirty="0"/>
              <a:t>추가적으로 파일 첨부 업로드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사내게시판수정</a:t>
            </a:r>
            <a:r>
              <a:rPr lang="en-US" altLang="ko-KR" sz="2000" dirty="0" smtClean="0"/>
              <a:t>       </a:t>
            </a:r>
            <a:r>
              <a:rPr lang="ko-KR" altLang="en-US" sz="2000" dirty="0" smtClean="0"/>
              <a:t>작성자  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277394203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게시판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수정해야 될 게시물을 선택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수정이 </a:t>
            </a:r>
            <a:r>
              <a:rPr lang="ko-KR" altLang="en-US" sz="1800" dirty="0"/>
              <a:t>필요한 내용을 재입력</a:t>
            </a:r>
            <a:r>
              <a:rPr lang="en-US" altLang="ko-KR" sz="1800" dirty="0"/>
              <a:t>,</a:t>
            </a:r>
            <a:r>
              <a:rPr lang="ko-KR" altLang="en-US" sz="1800" dirty="0" smtClean="0"/>
              <a:t>재 수정을 한 뒤 </a:t>
            </a:r>
            <a:r>
              <a:rPr lang="ko-KR" altLang="en-US" sz="1800" dirty="0"/>
              <a:t>등록 버튼을 다시 </a:t>
            </a:r>
            <a:r>
              <a:rPr lang="ko-KR" altLang="en-US" sz="1800" dirty="0" smtClean="0"/>
              <a:t>클릭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 시나리오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없음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 기능적 요구 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사내게시판수정</a:t>
            </a:r>
            <a:r>
              <a:rPr lang="en-US" altLang="ko-KR" sz="2000" dirty="0" smtClean="0"/>
              <a:t>       </a:t>
            </a:r>
            <a:r>
              <a:rPr lang="ko-KR" altLang="en-US" sz="2000" dirty="0" smtClean="0"/>
              <a:t>작성자  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277394203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게시판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공지한 사내게시물을 삭제 </a:t>
            </a:r>
            <a:r>
              <a:rPr lang="ko-KR" altLang="en-US" sz="1800" dirty="0" err="1"/>
              <a:t>해야될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때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err="1"/>
              <a:t>게시글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작성자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</a:t>
            </a:r>
            <a:r>
              <a:rPr lang="ko-KR" altLang="en-US" sz="1800" dirty="0"/>
              <a:t>선행조건 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게시글</a:t>
            </a:r>
            <a:r>
              <a:rPr lang="ko-KR" altLang="en-US" sz="1800" dirty="0" smtClean="0"/>
              <a:t> </a:t>
            </a:r>
            <a:r>
              <a:rPr lang="ko-KR" altLang="en-US" sz="1800" dirty="0"/>
              <a:t>등록한 작성자로 로그인 </a:t>
            </a:r>
            <a:r>
              <a:rPr lang="ko-KR" altLang="en-US" sz="1800" dirty="0" err="1" smtClean="0"/>
              <a:t>상태여야함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</a:t>
            </a:r>
            <a:r>
              <a:rPr lang="ko-KR" altLang="en-US" sz="1800" dirty="0"/>
              <a:t>후행조건 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글 내용 작성자인지 확인 후 삭제 버튼을 보여줌</a:t>
            </a:r>
          </a:p>
          <a:p>
            <a:pPr lvl="0" latinLnBrk="1"/>
            <a:r>
              <a:rPr lang="ko-KR" altLang="en-US" sz="1800" dirty="0" err="1"/>
              <a:t>게시글</a:t>
            </a:r>
            <a:r>
              <a:rPr lang="ko-KR" altLang="en-US" sz="1800" dirty="0"/>
              <a:t> 삭제와 동시에 첨부 파일도 같이 삭제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사내게시판삭제</a:t>
            </a:r>
            <a:r>
              <a:rPr lang="en-US" altLang="ko-KR" sz="2000" dirty="0" smtClean="0"/>
              <a:t>       </a:t>
            </a:r>
            <a:r>
              <a:rPr lang="ko-KR" altLang="en-US" sz="2000" dirty="0" smtClean="0"/>
              <a:t>작성자  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277394203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게시판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삭제해야 될 게시물을 선택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작성자가 </a:t>
            </a:r>
            <a:r>
              <a:rPr lang="ko-KR" altLang="en-US" sz="1800" dirty="0"/>
              <a:t>일치 할 경우 삭제 버튼을 눌러서 </a:t>
            </a:r>
            <a:r>
              <a:rPr lang="ko-KR" altLang="en-US" sz="1800" dirty="0" smtClean="0"/>
              <a:t>삭제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 시나리오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없음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 기능적 요구 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사내게시판삭제</a:t>
            </a:r>
            <a:r>
              <a:rPr lang="en-US" altLang="ko-KR" sz="2000" dirty="0" smtClean="0"/>
              <a:t>       </a:t>
            </a:r>
            <a:r>
              <a:rPr lang="ko-KR" altLang="en-US" sz="2000" dirty="0" smtClean="0"/>
              <a:t>작성자  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277394203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게시판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공지 사내내용의 첨부파일 내용을 내려 받을 </a:t>
            </a:r>
            <a:r>
              <a:rPr lang="ko-KR" altLang="en-US" sz="1800" dirty="0" smtClean="0"/>
              <a:t>때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엑터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err="1"/>
              <a:t>게시글</a:t>
            </a:r>
            <a:r>
              <a:rPr lang="ko-KR" altLang="en-US" sz="1800" dirty="0"/>
              <a:t> 작성자</a:t>
            </a:r>
            <a:r>
              <a:rPr lang="en-US" altLang="ko-KR" sz="1800" dirty="0"/>
              <a:t>, </a:t>
            </a:r>
            <a:r>
              <a:rPr lang="ko-KR" altLang="en-US" sz="1800" dirty="0"/>
              <a:t>로그인 한 </a:t>
            </a:r>
            <a:r>
              <a:rPr lang="ko-KR" altLang="en-US" sz="1800" dirty="0" smtClean="0"/>
              <a:t>회원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</a:t>
            </a:r>
            <a:r>
              <a:rPr lang="ko-KR" altLang="en-US" sz="1800" dirty="0"/>
              <a:t>선행조건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로그인한 </a:t>
            </a:r>
            <a:r>
              <a:rPr lang="ko-KR" altLang="en-US" sz="1800" dirty="0"/>
              <a:t>상태의 </a:t>
            </a:r>
            <a:r>
              <a:rPr lang="ko-KR" altLang="en-US" sz="1800" dirty="0" err="1" smtClean="0"/>
              <a:t>회원이여야함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사내게시판첨부파일조회</a:t>
            </a:r>
            <a:r>
              <a:rPr lang="en-US" altLang="ko-KR" sz="2000" dirty="0" smtClean="0"/>
              <a:t>     </a:t>
            </a:r>
            <a:r>
              <a:rPr lang="ko-KR" altLang="en-US" sz="2000" dirty="0" smtClean="0"/>
              <a:t>작성자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277394203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게시판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공지 </a:t>
            </a:r>
            <a:r>
              <a:rPr lang="ko-KR" altLang="en-US" sz="1800" dirty="0" err="1"/>
              <a:t>게시글의</a:t>
            </a:r>
            <a:r>
              <a:rPr lang="ko-KR" altLang="en-US" sz="1800" dirty="0"/>
              <a:t> </a:t>
            </a:r>
            <a:r>
              <a:rPr lang="ko-KR" altLang="en-US" sz="1800" dirty="0" err="1"/>
              <a:t>업로드된</a:t>
            </a:r>
            <a:r>
              <a:rPr lang="ko-KR" altLang="en-US" sz="1800" dirty="0"/>
              <a:t> 파일을 클릭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링크를 </a:t>
            </a:r>
            <a:r>
              <a:rPr lang="ko-KR" altLang="en-US" sz="1800" dirty="0"/>
              <a:t>통하여 첨부파일 </a:t>
            </a:r>
            <a:r>
              <a:rPr lang="ko-KR" altLang="en-US" sz="1800" dirty="0" smtClean="0"/>
              <a:t>다운로드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</a:t>
            </a:r>
            <a:r>
              <a:rPr lang="ko-KR" altLang="en-US" sz="1800" dirty="0"/>
              <a:t>대안 시나리오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없음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7. </a:t>
            </a:r>
            <a:r>
              <a:rPr lang="ko-KR" altLang="en-US" sz="1800" dirty="0" err="1"/>
              <a:t>비기능적요구사항</a:t>
            </a:r>
            <a:endParaRPr lang="ko-KR" altLang="en-US" sz="1800" dirty="0"/>
          </a:p>
          <a:p>
            <a:r>
              <a:rPr lang="en-US" altLang="ko-KR" sz="1800" dirty="0"/>
              <a:t>- SVN(</a:t>
            </a:r>
            <a:r>
              <a:rPr lang="en-US" altLang="ko-KR" sz="1800" dirty="0" err="1"/>
              <a:t>git</a:t>
            </a:r>
            <a:r>
              <a:rPr lang="en-US" altLang="ko-KR" sz="1800" dirty="0"/>
              <a:t>)</a:t>
            </a:r>
            <a:r>
              <a:rPr lang="ko-KR" altLang="en-US" sz="1800" dirty="0"/>
              <a:t>을 이용한 협업 개발 </a:t>
            </a:r>
            <a:r>
              <a:rPr lang="ko-KR" altLang="en-US" sz="1800" dirty="0" err="1"/>
              <a:t>진행시</a:t>
            </a:r>
            <a:r>
              <a:rPr lang="ko-KR" altLang="en-US" sz="1800" dirty="0"/>
              <a:t> 첨부파일 동기화가 </a:t>
            </a:r>
            <a:r>
              <a:rPr lang="ko-KR" altLang="en-US" sz="1800" dirty="0" err="1"/>
              <a:t>안되는</a:t>
            </a:r>
            <a:r>
              <a:rPr lang="ko-KR" altLang="en-US" sz="1800" dirty="0"/>
              <a:t> 문제 해결</a:t>
            </a:r>
          </a:p>
          <a:p>
            <a:r>
              <a:rPr lang="en-US" altLang="ko-KR" sz="1800" dirty="0"/>
              <a:t>(upload</a:t>
            </a:r>
            <a:r>
              <a:rPr lang="ko-KR" altLang="en-US" sz="1800" dirty="0"/>
              <a:t>폴더를 </a:t>
            </a:r>
            <a:r>
              <a:rPr lang="en-US" altLang="ko-KR" sz="1800" dirty="0" err="1"/>
              <a:t>git</a:t>
            </a:r>
            <a:r>
              <a:rPr lang="en-US" altLang="ko-KR" sz="1800" dirty="0"/>
              <a:t> </a:t>
            </a:r>
            <a:r>
              <a:rPr lang="ko-KR" altLang="en-US" sz="1800" dirty="0"/>
              <a:t>폴더 내부로 변경</a:t>
            </a:r>
            <a:r>
              <a:rPr lang="en-US" altLang="ko-KR" sz="1800" dirty="0"/>
              <a:t>)</a:t>
            </a:r>
            <a:endParaRPr lang="ko-KR" altLang="en-US" sz="1800" dirty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사내게시판첨부파일조회</a:t>
            </a:r>
            <a:r>
              <a:rPr lang="en-US" altLang="ko-KR" sz="2000" dirty="0" smtClean="0"/>
              <a:t>     </a:t>
            </a:r>
            <a:r>
              <a:rPr lang="ko-KR" altLang="en-US" sz="2000" dirty="0" smtClean="0"/>
              <a:t>작성자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277394203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게시판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 err="1"/>
              <a:t>사내게시글에</a:t>
            </a:r>
            <a:r>
              <a:rPr lang="ko-KR" altLang="en-US" sz="1800" dirty="0"/>
              <a:t> 대한 자신의 추가적인 의견</a:t>
            </a:r>
            <a:r>
              <a:rPr lang="en-US" altLang="ko-KR" sz="1800" dirty="0"/>
              <a:t>(</a:t>
            </a:r>
            <a:r>
              <a:rPr lang="ko-KR" altLang="en-US" sz="1800" dirty="0" err="1"/>
              <a:t>댓글</a:t>
            </a:r>
            <a:r>
              <a:rPr lang="en-US" altLang="ko-KR" sz="1800" dirty="0"/>
              <a:t>)</a:t>
            </a:r>
            <a:r>
              <a:rPr lang="ko-KR" altLang="en-US" sz="1800" dirty="0" smtClean="0"/>
              <a:t>작성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등록된 회원 사용자</a:t>
            </a:r>
            <a:r>
              <a:rPr lang="en-US" altLang="ko-KR" sz="1800" dirty="0"/>
              <a:t>,</a:t>
            </a:r>
            <a:r>
              <a:rPr lang="ko-KR" altLang="en-US" sz="1800" dirty="0" err="1"/>
              <a:t>게시글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작성자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</a:t>
            </a:r>
            <a:r>
              <a:rPr lang="ko-KR" altLang="en-US" sz="1800" dirty="0"/>
              <a:t>선행조건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작성하기전</a:t>
            </a:r>
            <a:r>
              <a:rPr lang="ko-KR" altLang="en-US" sz="1800" dirty="0" smtClean="0"/>
              <a:t> </a:t>
            </a:r>
            <a:r>
              <a:rPr lang="ko-KR" altLang="en-US" sz="1800" dirty="0" err="1"/>
              <a:t>로그인인</a:t>
            </a:r>
            <a:r>
              <a:rPr lang="ko-KR" altLang="en-US" sz="1800" dirty="0"/>
              <a:t> 된 </a:t>
            </a:r>
            <a:r>
              <a:rPr lang="ko-KR" altLang="en-US" sz="1800" dirty="0" err="1" smtClean="0"/>
              <a:t>사용자여야함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</a:t>
            </a:r>
            <a:r>
              <a:rPr lang="ko-KR" altLang="en-US" sz="1800" dirty="0"/>
              <a:t>후행조건 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</a:t>
            </a:r>
            <a:r>
              <a:rPr lang="ko-KR" altLang="en-US" sz="2000" dirty="0" err="1" smtClean="0"/>
              <a:t>사내게시판댓글등록</a:t>
            </a:r>
            <a:r>
              <a:rPr lang="en-US" altLang="ko-KR" sz="2000" dirty="0" smtClean="0"/>
              <a:t>     </a:t>
            </a:r>
            <a:r>
              <a:rPr lang="ko-KR" altLang="en-US" sz="2000" dirty="0" smtClean="0"/>
              <a:t>작성자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86426440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게시판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로그인한 사용자가 해당 게시물에 대한 게시물을 클릭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게시물을 </a:t>
            </a:r>
            <a:r>
              <a:rPr lang="ko-KR" altLang="en-US" sz="1800" dirty="0"/>
              <a:t>읽어보고 자신의 의견</a:t>
            </a:r>
            <a:r>
              <a:rPr lang="en-US" altLang="ko-KR" sz="1800" dirty="0"/>
              <a:t>(</a:t>
            </a:r>
            <a:r>
              <a:rPr lang="ko-KR" altLang="en-US" sz="1800" dirty="0" err="1"/>
              <a:t>댓글</a:t>
            </a:r>
            <a:r>
              <a:rPr lang="en-US" altLang="ko-KR" sz="1800" dirty="0"/>
              <a:t>)</a:t>
            </a:r>
            <a:r>
              <a:rPr lang="ko-KR" altLang="en-US" sz="1800" dirty="0"/>
              <a:t>을 </a:t>
            </a:r>
            <a:r>
              <a:rPr lang="ko-KR" altLang="en-US" sz="1800" dirty="0" smtClean="0"/>
              <a:t>작성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</a:t>
            </a:r>
            <a:r>
              <a:rPr lang="ko-KR" altLang="en-US" sz="1800" dirty="0"/>
              <a:t>대안시나리오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7. </a:t>
            </a:r>
            <a:r>
              <a:rPr lang="ko-KR" altLang="en-US" sz="1800" dirty="0" err="1"/>
              <a:t>비기능적요구사항</a:t>
            </a:r>
            <a:endParaRPr lang="ko-KR" altLang="en-US" sz="1800" dirty="0"/>
          </a:p>
          <a:p>
            <a:r>
              <a:rPr lang="en-US" altLang="ko-KR" sz="1800" dirty="0"/>
              <a:t>- </a:t>
            </a:r>
            <a:r>
              <a:rPr lang="ko-KR" altLang="en-US" sz="1800" dirty="0" smtClean="0"/>
              <a:t>없음</a:t>
            </a:r>
            <a:endParaRPr lang="ko-KR" altLang="en-US" sz="1800" dirty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</a:t>
            </a:r>
            <a:r>
              <a:rPr lang="ko-KR" altLang="en-US" sz="2000" dirty="0" err="1" smtClean="0"/>
              <a:t>사내게시판댓글등록</a:t>
            </a:r>
            <a:r>
              <a:rPr lang="en-US" altLang="ko-KR" sz="2000" dirty="0" smtClean="0"/>
              <a:t>     </a:t>
            </a:r>
            <a:r>
              <a:rPr lang="ko-KR" altLang="en-US" sz="2000" dirty="0" smtClean="0"/>
              <a:t>작성자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86426440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게시판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등록된 </a:t>
            </a:r>
            <a:r>
              <a:rPr lang="ko-KR" altLang="en-US" sz="1800" dirty="0" err="1"/>
              <a:t>댓글의</a:t>
            </a:r>
            <a:r>
              <a:rPr lang="ko-KR" altLang="en-US" sz="1800" dirty="0"/>
              <a:t> 내용을 </a:t>
            </a:r>
            <a:r>
              <a:rPr lang="ko-KR" altLang="en-US" sz="1800" dirty="0" smtClean="0"/>
              <a:t>수정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해당 사내게시물의 </a:t>
            </a:r>
            <a:r>
              <a:rPr lang="ko-KR" altLang="en-US" sz="1800" dirty="0" err="1"/>
              <a:t>댓글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작성자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</a:t>
            </a:r>
            <a:r>
              <a:rPr lang="ko-KR" altLang="en-US" sz="1800" dirty="0" smtClean="0"/>
              <a:t>선행조건 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</a:t>
            </a:r>
            <a:r>
              <a:rPr lang="ko-KR" altLang="en-US" sz="1800" dirty="0"/>
              <a:t>해당 </a:t>
            </a:r>
            <a:r>
              <a:rPr lang="ko-KR" altLang="en-US" sz="1800" dirty="0" err="1"/>
              <a:t>댓글</a:t>
            </a:r>
            <a:r>
              <a:rPr lang="ko-KR" altLang="en-US" sz="1800" dirty="0"/>
              <a:t> 작성자로 로그인 </a:t>
            </a:r>
            <a:r>
              <a:rPr lang="ko-KR" altLang="en-US" sz="1800" dirty="0" err="1" smtClean="0"/>
              <a:t>되어야함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4.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</a:t>
            </a:r>
            <a:r>
              <a:rPr lang="ko-KR" altLang="en-US" sz="2000" dirty="0" err="1" smtClean="0"/>
              <a:t>사내게시판댓글수정</a:t>
            </a:r>
            <a:r>
              <a:rPr lang="en-US" altLang="ko-KR" sz="2000" dirty="0" smtClean="0"/>
              <a:t>     </a:t>
            </a:r>
            <a:r>
              <a:rPr lang="ko-KR" altLang="en-US" sz="2000" dirty="0" smtClean="0"/>
              <a:t>작성자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86426440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게시판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로그인한 사용자가 자신이 등록한 </a:t>
            </a:r>
            <a:r>
              <a:rPr lang="ko-KR" altLang="en-US" sz="1800" dirty="0" err="1"/>
              <a:t>댓글의</a:t>
            </a:r>
            <a:r>
              <a:rPr lang="ko-KR" altLang="en-US" sz="1800" dirty="0"/>
              <a:t> 게시물을 선택</a:t>
            </a:r>
          </a:p>
          <a:p>
            <a:pPr lvl="0" latinLnBrk="1"/>
            <a:r>
              <a:rPr lang="ko-KR" altLang="en-US" sz="1800" dirty="0"/>
              <a:t>자신의 </a:t>
            </a:r>
            <a:r>
              <a:rPr lang="ko-KR" altLang="en-US" sz="1800" dirty="0" err="1"/>
              <a:t>댓글위치로</a:t>
            </a:r>
            <a:r>
              <a:rPr lang="ko-KR" altLang="en-US" sz="1800" dirty="0"/>
              <a:t> 이동하여 </a:t>
            </a:r>
            <a:r>
              <a:rPr lang="ko-KR" altLang="en-US" sz="1800" dirty="0" err="1"/>
              <a:t>댓글</a:t>
            </a:r>
            <a:r>
              <a:rPr lang="ko-KR" altLang="en-US" sz="1800" dirty="0"/>
              <a:t> 내용을 수정</a:t>
            </a:r>
          </a:p>
          <a:p>
            <a:pPr lvl="0" latinLnBrk="1"/>
            <a:r>
              <a:rPr lang="ko-KR" altLang="en-US" sz="1800" dirty="0"/>
              <a:t>수정한 </a:t>
            </a:r>
            <a:r>
              <a:rPr lang="ko-KR" altLang="en-US" sz="1800" dirty="0" err="1"/>
              <a:t>댓글에</a:t>
            </a:r>
            <a:r>
              <a:rPr lang="ko-KR" altLang="en-US" sz="1800" dirty="0"/>
              <a:t> 수정완료 버튼을 누르고 수정된 내용을 </a:t>
            </a:r>
            <a:r>
              <a:rPr lang="ko-KR" altLang="en-US" sz="1800" dirty="0" smtClean="0"/>
              <a:t>확인</a:t>
            </a:r>
            <a:endParaRPr lang="en-US" altLang="ko-KR" sz="1800" dirty="0" smtClean="0"/>
          </a:p>
          <a:p>
            <a:pPr lvl="0" latinLnBrk="1"/>
            <a:endParaRPr lang="ko-KR" altLang="en-US" sz="1800" dirty="0"/>
          </a:p>
          <a:p>
            <a:pPr latinLnBrk="1"/>
            <a:r>
              <a:rPr lang="en-US" altLang="ko-KR" sz="1800" dirty="0"/>
              <a:t>6.</a:t>
            </a:r>
            <a:r>
              <a:rPr lang="ko-KR" altLang="en-US" sz="1800" dirty="0"/>
              <a:t>대안 시나리오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없음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</a:t>
            </a:r>
            <a:r>
              <a:rPr lang="ko-KR" altLang="en-US" sz="1800" dirty="0"/>
              <a:t>비기능적 요구 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</a:t>
            </a:r>
            <a:r>
              <a:rPr lang="ko-KR" altLang="en-US" sz="2000" dirty="0" err="1" smtClean="0"/>
              <a:t>사내게시판댓글수정</a:t>
            </a:r>
            <a:r>
              <a:rPr lang="en-US" altLang="ko-KR" sz="2000" dirty="0" smtClean="0"/>
              <a:t>     </a:t>
            </a:r>
            <a:r>
              <a:rPr lang="ko-KR" altLang="en-US" sz="2000" dirty="0" smtClean="0"/>
              <a:t>작성자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86426440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프로젝트 설계</a:t>
            </a:r>
            <a:r>
              <a:rPr lang="en-US" altLang="ko-KR" dirty="0" smtClean="0"/>
              <a:t>(</a:t>
            </a:r>
            <a:r>
              <a:rPr lang="ko-KR" altLang="en-US" dirty="0" smtClean="0"/>
              <a:t>적용기</a:t>
            </a:r>
            <a:r>
              <a:rPr lang="ko-KR" altLang="en-US" dirty="0"/>
              <a:t>술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pic>
        <p:nvPicPr>
          <p:cNvPr id="197634" name="Picture 2" descr="C:\Users\Administrator\Desktop\적용기술\ajax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09624" y="3295650"/>
            <a:ext cx="7534275" cy="2819400"/>
          </a:xfrm>
          <a:prstGeom prst="rect">
            <a:avLst/>
          </a:prstGeom>
          <a:noFill/>
        </p:spPr>
      </p:pic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761999" y="1630979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en-US" altLang="en-US" sz="2000" dirty="0" smtClean="0"/>
              <a:t>3.Ajax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733424" y="2297729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r>
              <a:rPr lang="ko-KR" altLang="en-US" sz="1200" dirty="0" smtClean="0"/>
              <a:t>자바스크립트를 통해서 서버에 데이터를 요청하는 것이다</a:t>
            </a:r>
            <a:r>
              <a:rPr lang="en-US" altLang="ko-KR" sz="1200" dirty="0" smtClean="0"/>
              <a:t>. HTML form </a:t>
            </a:r>
            <a:r>
              <a:rPr lang="ko-KR" altLang="en-US" sz="1200" dirty="0" smtClean="0"/>
              <a:t>태그가 아니라 자바스크립트를 통해서</a:t>
            </a:r>
            <a:r>
              <a:rPr lang="en-US" altLang="ko-KR" sz="1200" dirty="0" smtClean="0"/>
              <a:t>!</a:t>
            </a:r>
            <a:r>
              <a:rPr lang="ko-KR" altLang="en-US" sz="1200" dirty="0" smtClean="0"/>
              <a:t>따라서 우리는 서버에서 로딩된 데이터를 페이지에 보여주기 위해 새로운 </a:t>
            </a:r>
            <a:r>
              <a:rPr lang="en-US" altLang="ko-KR" sz="1200" dirty="0" smtClean="0"/>
              <a:t>HTML</a:t>
            </a:r>
            <a:r>
              <a:rPr lang="ko-KR" altLang="en-US" sz="1200" dirty="0" smtClean="0"/>
              <a:t>페이지로 갈 필요도 없고 </a:t>
            </a:r>
            <a:r>
              <a:rPr lang="en-US" altLang="ko-KR" sz="1200" dirty="0" smtClean="0"/>
              <a:t>'</a:t>
            </a:r>
            <a:r>
              <a:rPr lang="ko-KR" altLang="en-US" sz="1200" dirty="0" err="1" smtClean="0"/>
              <a:t>새로고침</a:t>
            </a:r>
            <a:r>
              <a:rPr lang="en-US" altLang="ko-KR" sz="1200" dirty="0" smtClean="0"/>
              <a:t>(</a:t>
            </a:r>
            <a:r>
              <a:rPr lang="ko-KR" altLang="en-US" sz="1200" dirty="0" err="1" smtClean="0"/>
              <a:t>재로딩</a:t>
            </a:r>
            <a:r>
              <a:rPr lang="en-US" altLang="ko-KR" sz="1200" dirty="0" smtClean="0"/>
              <a:t>)'</a:t>
            </a:r>
            <a:r>
              <a:rPr lang="ko-KR" altLang="en-US" sz="1200" dirty="0" smtClean="0"/>
              <a:t>을 할 필요가 없는 것이다</a:t>
            </a:r>
            <a:r>
              <a:rPr lang="en-US" altLang="ko-KR" sz="1200" dirty="0" smtClean="0"/>
              <a:t>. </a:t>
            </a:r>
            <a:r>
              <a:rPr lang="ko-KR" altLang="en-US" sz="1200" dirty="0" smtClean="0"/>
              <a:t>부분 부분만 로딩되므로 속도가 빠릅니다</a:t>
            </a:r>
            <a:r>
              <a:rPr lang="en-US" altLang="ko-KR" sz="1200" dirty="0" smtClean="0"/>
              <a:t>.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135394707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게시판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자신이 작성한 </a:t>
            </a:r>
            <a:r>
              <a:rPr lang="ko-KR" altLang="en-US" sz="1800" dirty="0" err="1"/>
              <a:t>게시글의</a:t>
            </a:r>
            <a:r>
              <a:rPr lang="ko-KR" altLang="en-US" sz="1800" dirty="0"/>
              <a:t> </a:t>
            </a:r>
            <a:r>
              <a:rPr lang="ko-KR" altLang="en-US" sz="1800" dirty="0" err="1"/>
              <a:t>댓글을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삭제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</a:t>
            </a:r>
            <a:r>
              <a:rPr lang="ko-KR" altLang="en-US" sz="1800" dirty="0" err="1"/>
              <a:t>관련액터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해당 게시물의 </a:t>
            </a:r>
            <a:r>
              <a:rPr lang="ko-KR" altLang="en-US" sz="1800" dirty="0" err="1"/>
              <a:t>댓글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작성자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</a:t>
            </a:r>
            <a:r>
              <a:rPr lang="ko-KR" altLang="en-US" sz="1800" dirty="0"/>
              <a:t>선행 조건 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해당 </a:t>
            </a:r>
            <a:r>
              <a:rPr lang="ko-KR" altLang="en-US" sz="1800" dirty="0"/>
              <a:t>게시물의 </a:t>
            </a:r>
            <a:r>
              <a:rPr lang="ko-KR" altLang="en-US" sz="1800" dirty="0" err="1"/>
              <a:t>댓글</a:t>
            </a:r>
            <a:r>
              <a:rPr lang="ko-KR" altLang="en-US" sz="1800" dirty="0"/>
              <a:t> 작성자로 로그인 </a:t>
            </a:r>
            <a:r>
              <a:rPr lang="ko-KR" altLang="en-US" sz="1800" dirty="0" err="1" smtClean="0"/>
              <a:t>해야함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</a:t>
            </a:r>
            <a:r>
              <a:rPr lang="ko-KR" altLang="en-US" sz="1800" dirty="0"/>
              <a:t>후행 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</a:t>
            </a:r>
            <a:r>
              <a:rPr lang="ko-KR" altLang="en-US" sz="2000" dirty="0" err="1" smtClean="0"/>
              <a:t>사내게시판댓글삭제</a:t>
            </a:r>
            <a:r>
              <a:rPr lang="en-US" altLang="ko-KR" sz="2000" dirty="0" smtClean="0"/>
              <a:t>     </a:t>
            </a:r>
            <a:r>
              <a:rPr lang="ko-KR" altLang="en-US" sz="2000" dirty="0" smtClean="0"/>
              <a:t>작성자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86426440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게시판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로그인한 사용자가 자신이 등록한 </a:t>
            </a:r>
            <a:r>
              <a:rPr lang="ko-KR" altLang="en-US" sz="1800" dirty="0" err="1"/>
              <a:t>댓글의</a:t>
            </a:r>
            <a:r>
              <a:rPr lang="ko-KR" altLang="en-US" sz="1800" dirty="0"/>
              <a:t> 게시물을 선택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자신이 위치한 </a:t>
            </a:r>
            <a:r>
              <a:rPr lang="ko-KR" altLang="en-US" sz="1800" dirty="0" err="1"/>
              <a:t>댓글위치로</a:t>
            </a:r>
            <a:r>
              <a:rPr lang="ko-KR" altLang="en-US" sz="1800" dirty="0"/>
              <a:t> 이동하여 </a:t>
            </a:r>
            <a:r>
              <a:rPr lang="ko-KR" altLang="en-US" sz="1800" dirty="0" err="1"/>
              <a:t>댓글의</a:t>
            </a:r>
            <a:r>
              <a:rPr lang="ko-KR" altLang="en-US" sz="1800" dirty="0"/>
              <a:t> 삭제버튼을 클릭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자신의 </a:t>
            </a:r>
            <a:r>
              <a:rPr lang="ko-KR" altLang="en-US" sz="1800" dirty="0" err="1"/>
              <a:t>댓글을</a:t>
            </a:r>
            <a:r>
              <a:rPr lang="ko-KR" altLang="en-US" sz="1800" dirty="0"/>
              <a:t> </a:t>
            </a:r>
            <a:r>
              <a:rPr lang="ko-KR" altLang="en-US" sz="1800" dirty="0" err="1"/>
              <a:t>삭제되었는</a:t>
            </a:r>
            <a:r>
              <a:rPr lang="ko-KR" altLang="en-US" sz="1800" dirty="0"/>
              <a:t> 지 </a:t>
            </a:r>
            <a:r>
              <a:rPr lang="ko-KR" altLang="en-US" sz="1800" dirty="0" smtClean="0"/>
              <a:t>확인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</a:t>
            </a:r>
            <a:r>
              <a:rPr lang="ko-KR" altLang="en-US" sz="1800" dirty="0"/>
              <a:t>대안 시나리오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없음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</a:t>
            </a:r>
            <a:r>
              <a:rPr lang="ko-KR" altLang="en-US" sz="1800" dirty="0"/>
              <a:t>비 기능적 요구 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</a:t>
            </a:r>
            <a:r>
              <a:rPr lang="ko-KR" altLang="en-US" sz="2000" dirty="0" err="1" smtClean="0"/>
              <a:t>사내게시판댓글삭제</a:t>
            </a:r>
            <a:r>
              <a:rPr lang="en-US" altLang="ko-KR" sz="2000" dirty="0" smtClean="0"/>
              <a:t>     </a:t>
            </a:r>
            <a:r>
              <a:rPr lang="ko-KR" altLang="en-US" sz="2000" dirty="0" smtClean="0"/>
              <a:t>작성자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86426440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게시판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 err="1"/>
              <a:t>회사내</a:t>
            </a:r>
            <a:r>
              <a:rPr lang="ko-KR" altLang="en-US" sz="1800" dirty="0"/>
              <a:t> </a:t>
            </a:r>
            <a:r>
              <a:rPr lang="ko-KR" altLang="en-US" sz="1800" dirty="0" err="1"/>
              <a:t>로그인을</a:t>
            </a:r>
            <a:r>
              <a:rPr lang="ko-KR" altLang="en-US" sz="1800" dirty="0"/>
              <a:t> </a:t>
            </a:r>
            <a:r>
              <a:rPr lang="ko-KR" altLang="en-US" sz="1800" dirty="0" err="1"/>
              <a:t>한사람이</a:t>
            </a:r>
            <a:r>
              <a:rPr lang="ko-KR" altLang="en-US" sz="1800" dirty="0"/>
              <a:t> 익명성으로 </a:t>
            </a:r>
            <a:r>
              <a:rPr lang="ko-KR" altLang="en-US" sz="1800" dirty="0" err="1"/>
              <a:t>게시글을</a:t>
            </a:r>
            <a:r>
              <a:rPr lang="ko-KR" altLang="en-US" sz="1800" dirty="0"/>
              <a:t> 작성하기 </a:t>
            </a:r>
            <a:r>
              <a:rPr lang="ko-KR" altLang="en-US" sz="1800" dirty="0" smtClean="0"/>
              <a:t>위함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err="1"/>
              <a:t>로그인을</a:t>
            </a:r>
            <a:r>
              <a:rPr lang="ko-KR" altLang="en-US" sz="1800" dirty="0"/>
              <a:t> 통과한 모든 </a:t>
            </a:r>
            <a:r>
              <a:rPr lang="ko-KR" altLang="en-US" sz="1800" dirty="0" smtClean="0"/>
              <a:t>사용자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로그인 </a:t>
            </a:r>
            <a:r>
              <a:rPr lang="ko-KR" altLang="en-US" sz="1800" dirty="0"/>
              <a:t>한 </a:t>
            </a:r>
            <a:r>
              <a:rPr lang="ko-KR" altLang="en-US" sz="1800" dirty="0" err="1" smtClean="0"/>
              <a:t>사용자여야함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문서 제목과 내용이 비었는지 확인 </a:t>
            </a:r>
            <a:r>
              <a:rPr lang="ko-KR" altLang="en-US" sz="1800" dirty="0" err="1"/>
              <a:t>해야됨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등록한 작성자만 </a:t>
            </a:r>
            <a:r>
              <a:rPr lang="ko-KR" altLang="en-US" sz="1800" dirty="0" err="1"/>
              <a:t>게시글을</a:t>
            </a:r>
            <a:r>
              <a:rPr lang="ko-KR" altLang="en-US" sz="1800" dirty="0"/>
              <a:t> 수정 삭제 가능하게 </a:t>
            </a:r>
            <a:r>
              <a:rPr lang="ko-KR" altLang="en-US" sz="1800" dirty="0" err="1"/>
              <a:t>해야됨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댓글</a:t>
            </a:r>
            <a:r>
              <a:rPr lang="ko-KR" altLang="en-US" sz="1800" dirty="0"/>
              <a:t> </a:t>
            </a:r>
            <a:r>
              <a:rPr lang="ko-KR" altLang="en-US" sz="1800" dirty="0" err="1"/>
              <a:t>등록시</a:t>
            </a:r>
            <a:r>
              <a:rPr lang="ko-KR" altLang="en-US" sz="1800" dirty="0"/>
              <a:t> </a:t>
            </a:r>
            <a:r>
              <a:rPr lang="ko-KR" altLang="en-US" sz="1800" dirty="0" err="1"/>
              <a:t>댓글</a:t>
            </a:r>
            <a:r>
              <a:rPr lang="ko-KR" altLang="en-US" sz="1800" dirty="0"/>
              <a:t> 작성자만 수정 삭제가 </a:t>
            </a:r>
            <a:r>
              <a:rPr lang="ko-KR" altLang="en-US" sz="1800" dirty="0" err="1"/>
              <a:t>가능해야됨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게시글</a:t>
            </a:r>
            <a:r>
              <a:rPr lang="ko-KR" altLang="en-US" sz="1800" dirty="0"/>
              <a:t> 작성 후 해당 게시판 리스트 페이지로 이동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익명게시판작성</a:t>
            </a:r>
            <a:r>
              <a:rPr lang="en-US" altLang="ko-KR" sz="2000" dirty="0" smtClean="0"/>
              <a:t>     </a:t>
            </a:r>
            <a:r>
              <a:rPr lang="ko-KR" altLang="en-US" sz="2000" dirty="0" smtClean="0"/>
              <a:t>작성자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86426440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게시판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로그인한 사용자가 익명으로 </a:t>
            </a:r>
            <a:r>
              <a:rPr lang="ko-KR" altLang="en-US" sz="1800" dirty="0" err="1"/>
              <a:t>작성해야될</a:t>
            </a:r>
            <a:r>
              <a:rPr lang="ko-KR" altLang="en-US" sz="1800" dirty="0"/>
              <a:t> 게시물을 입력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최종적으로 게시물 수정에 필요한 비밀번호를 입력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첨부 </a:t>
            </a:r>
            <a:r>
              <a:rPr lang="ko-KR" altLang="en-US" sz="1800" dirty="0"/>
              <a:t>파일이 필요한 경우 문서</a:t>
            </a:r>
            <a:r>
              <a:rPr lang="en-US" altLang="ko-KR" sz="1800" dirty="0"/>
              <a:t>,</a:t>
            </a:r>
            <a:r>
              <a:rPr lang="ko-KR" altLang="en-US" sz="1800" dirty="0"/>
              <a:t>사진을 등을 첨부하여 </a:t>
            </a:r>
            <a:r>
              <a:rPr lang="ko-KR" altLang="en-US" sz="1800" dirty="0" smtClean="0"/>
              <a:t>등록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 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로그인이</a:t>
            </a:r>
            <a:r>
              <a:rPr lang="ko-KR" altLang="en-US" sz="1800" dirty="0"/>
              <a:t> 안되었을 경우 로그인 창으로 이동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입력이 덜된 곳이 있으면 알림 메시지 출력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게시물 </a:t>
            </a:r>
            <a:r>
              <a:rPr lang="ko-KR" altLang="en-US" sz="1800" dirty="0" err="1"/>
              <a:t>등록시</a:t>
            </a:r>
            <a:r>
              <a:rPr lang="ko-KR" altLang="en-US" sz="1800" dirty="0"/>
              <a:t> </a:t>
            </a:r>
            <a:r>
              <a:rPr lang="ko-KR" altLang="en-US" sz="1800" dirty="0" err="1"/>
              <a:t>게시글</a:t>
            </a:r>
            <a:r>
              <a:rPr lang="ko-KR" altLang="en-US" sz="1800" dirty="0"/>
              <a:t> 비밀번호 </a:t>
            </a:r>
            <a:r>
              <a:rPr lang="ko-KR" altLang="en-US" sz="1800" dirty="0" err="1"/>
              <a:t>입력안했을</a:t>
            </a:r>
            <a:r>
              <a:rPr lang="ko-KR" altLang="en-US" sz="1800" dirty="0"/>
              <a:t> 경우 알림 </a:t>
            </a:r>
            <a:r>
              <a:rPr lang="ko-KR" altLang="en-US" sz="1800" dirty="0" smtClean="0"/>
              <a:t>출력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 err="1"/>
              <a:t>비기능</a:t>
            </a:r>
            <a:r>
              <a:rPr lang="ko-KR" altLang="en-US" sz="1800" dirty="0"/>
              <a:t> 적 요구 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익명게시판작성</a:t>
            </a:r>
            <a:r>
              <a:rPr lang="en-US" altLang="ko-KR" sz="2000" dirty="0" smtClean="0"/>
              <a:t>     </a:t>
            </a:r>
            <a:r>
              <a:rPr lang="ko-KR" altLang="en-US" sz="2000" dirty="0" smtClean="0"/>
              <a:t>작성자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86426440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게시판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익명의 게시물을 리스트 내용을 검색</a:t>
            </a:r>
            <a:r>
              <a:rPr lang="en-US" altLang="ko-KR" sz="1800" dirty="0"/>
              <a:t>(</a:t>
            </a:r>
            <a:r>
              <a:rPr lang="ko-KR" altLang="en-US" sz="1800" dirty="0"/>
              <a:t>조회</a:t>
            </a:r>
            <a:r>
              <a:rPr lang="en-US" altLang="ko-KR" sz="1800" dirty="0"/>
              <a:t>)</a:t>
            </a:r>
            <a:r>
              <a:rPr lang="ko-KR" altLang="en-US" sz="1800" dirty="0" smtClean="0"/>
              <a:t>하기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로그인한 </a:t>
            </a:r>
            <a:r>
              <a:rPr lang="ko-KR" altLang="en-US" sz="1800" dirty="0" smtClean="0"/>
              <a:t>사용자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</a:t>
            </a:r>
            <a:r>
              <a:rPr lang="ko-KR" altLang="en-US" sz="1800" dirty="0"/>
              <a:t>선행 조건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사용자가 </a:t>
            </a:r>
            <a:r>
              <a:rPr lang="ko-KR" altLang="en-US" sz="1800" dirty="0"/>
              <a:t>로그인 상태 </a:t>
            </a:r>
            <a:r>
              <a:rPr lang="ko-KR" altLang="en-US" sz="1800" dirty="0" err="1" smtClean="0"/>
              <a:t>여야함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</a:t>
            </a:r>
            <a:r>
              <a:rPr lang="ko-KR" altLang="en-US" sz="1800" dirty="0"/>
              <a:t>후행 조건</a:t>
            </a:r>
          </a:p>
          <a:p>
            <a:pPr latinLnBrk="1"/>
            <a:r>
              <a:rPr lang="en-US" altLang="ko-KR" sz="1800" dirty="0"/>
              <a:t>-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익명게시판검색</a:t>
            </a:r>
            <a:r>
              <a:rPr lang="en-US" altLang="ko-KR" sz="2000" dirty="0" smtClean="0"/>
              <a:t>     </a:t>
            </a:r>
            <a:r>
              <a:rPr lang="ko-KR" altLang="en-US" sz="2000" dirty="0" smtClean="0"/>
              <a:t>작성자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86426440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게시판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검색해야될</a:t>
            </a:r>
            <a:r>
              <a:rPr lang="ko-KR" altLang="en-US" sz="1800" dirty="0"/>
              <a:t> 게시판리스트로 이동 후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검색할 카테고리와 검색 내용을 입력 후 검색 버튼 클릭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조회된 </a:t>
            </a:r>
            <a:r>
              <a:rPr lang="ko-KR" altLang="en-US" sz="1800" dirty="0" err="1"/>
              <a:t>내용중</a:t>
            </a:r>
            <a:r>
              <a:rPr lang="ko-KR" altLang="en-US" sz="1800" dirty="0"/>
              <a:t> 일치하는 제목을 클릭 후 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게시글의</a:t>
            </a:r>
            <a:r>
              <a:rPr lang="ko-KR" altLang="en-US" sz="1800" dirty="0" smtClean="0"/>
              <a:t> </a:t>
            </a:r>
            <a:r>
              <a:rPr lang="ko-KR" altLang="en-US" sz="1800" dirty="0"/>
              <a:t>상세 내용 </a:t>
            </a:r>
            <a:r>
              <a:rPr lang="ko-KR" altLang="en-US" sz="1800" dirty="0" smtClean="0"/>
              <a:t>조회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</a:t>
            </a:r>
            <a:r>
              <a:rPr lang="ko-KR" altLang="en-US" sz="1800" dirty="0"/>
              <a:t>대안 시나리오 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없음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</a:t>
            </a:r>
            <a:r>
              <a:rPr lang="ko-KR" altLang="en-US" sz="1800" dirty="0"/>
              <a:t>비 기능적 요구 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익명게시판검색</a:t>
            </a:r>
            <a:r>
              <a:rPr lang="en-US" altLang="ko-KR" sz="2000" dirty="0" smtClean="0"/>
              <a:t>     </a:t>
            </a:r>
            <a:r>
              <a:rPr lang="ko-KR" altLang="en-US" sz="2000" dirty="0" smtClean="0"/>
              <a:t>작성자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86426440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게시판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게시한 익명 게시물의 내용을 수정 </a:t>
            </a:r>
            <a:r>
              <a:rPr lang="ko-KR" altLang="en-US" sz="1800" dirty="0" err="1" smtClean="0"/>
              <a:t>해야될경우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err="1"/>
              <a:t>게시글</a:t>
            </a:r>
            <a:r>
              <a:rPr lang="ko-KR" altLang="en-US" sz="1800" dirty="0"/>
              <a:t> 작성자</a:t>
            </a:r>
            <a:r>
              <a:rPr lang="en-US" altLang="ko-KR" sz="1800" dirty="0"/>
              <a:t>,</a:t>
            </a:r>
            <a:r>
              <a:rPr lang="ko-KR" altLang="en-US" sz="1800" dirty="0" err="1"/>
              <a:t>게시글</a:t>
            </a:r>
            <a:r>
              <a:rPr lang="ko-KR" altLang="en-US" sz="1800" dirty="0"/>
              <a:t> 비밀번호를 알로 있는 </a:t>
            </a:r>
            <a:r>
              <a:rPr lang="ko-KR" altLang="en-US" sz="1800" dirty="0" smtClean="0"/>
              <a:t>사용자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</a:t>
            </a:r>
            <a:r>
              <a:rPr lang="ko-KR" altLang="en-US" sz="1800" dirty="0"/>
              <a:t>선행조건 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게시글</a:t>
            </a:r>
            <a:r>
              <a:rPr lang="ko-KR" altLang="en-US" sz="1800" dirty="0" smtClean="0"/>
              <a:t> </a:t>
            </a:r>
            <a:r>
              <a:rPr lang="ko-KR" altLang="en-US" sz="1800" dirty="0"/>
              <a:t>등록한 비밀번호를 알고 </a:t>
            </a:r>
            <a:r>
              <a:rPr lang="ko-KR" altLang="en-US" sz="1800" dirty="0" err="1" smtClean="0"/>
              <a:t>있어야함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</a:t>
            </a:r>
            <a:r>
              <a:rPr lang="ko-KR" altLang="en-US" sz="1800" dirty="0"/>
              <a:t>후행조건 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글 수정 후 제목</a:t>
            </a:r>
            <a:r>
              <a:rPr lang="en-US" altLang="ko-KR" sz="1800" dirty="0"/>
              <a:t>,</a:t>
            </a:r>
            <a:r>
              <a:rPr lang="ko-KR" altLang="en-US" sz="1800" dirty="0"/>
              <a:t>내용이 비었는지 검사</a:t>
            </a:r>
          </a:p>
          <a:p>
            <a:pPr lvl="0" latinLnBrk="1"/>
            <a:r>
              <a:rPr lang="ko-KR" altLang="en-US" sz="1800" dirty="0"/>
              <a:t>추가적으로 파일 첨부 업로드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익명게시판수정</a:t>
            </a:r>
            <a:r>
              <a:rPr lang="en-US" altLang="ko-KR" sz="2000" dirty="0" smtClean="0"/>
              <a:t>     </a:t>
            </a:r>
            <a:r>
              <a:rPr lang="ko-KR" altLang="en-US" sz="2000" dirty="0" smtClean="0"/>
              <a:t>작성자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51221054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게시판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수정해야 될 게시물을 선택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해당 게시물의 수정 버튼을 클릭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게시물의 비밀번호가 맞는지 확인 후 수정페이지로 이동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게시물의 </a:t>
            </a:r>
            <a:r>
              <a:rPr lang="ko-KR" altLang="en-US" sz="1800" dirty="0"/>
              <a:t>내용을 수정 후 완료 버튼 </a:t>
            </a:r>
            <a:r>
              <a:rPr lang="ko-KR" altLang="en-US" sz="1800" dirty="0" smtClean="0"/>
              <a:t>클릭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 시나리오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없음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 기능적 요구 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익명게시판수정</a:t>
            </a:r>
            <a:r>
              <a:rPr lang="en-US" altLang="ko-KR" sz="2000" dirty="0" smtClean="0"/>
              <a:t>     </a:t>
            </a:r>
            <a:r>
              <a:rPr lang="ko-KR" altLang="en-US" sz="2000" dirty="0" smtClean="0"/>
              <a:t>작성자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51221054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게시판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등록한 익명 게시물을 삭제 해야 </a:t>
            </a:r>
            <a:r>
              <a:rPr lang="ko-KR" altLang="en-US" sz="1800" dirty="0" smtClean="0"/>
              <a:t>될 경우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err="1"/>
              <a:t>게시글</a:t>
            </a:r>
            <a:r>
              <a:rPr lang="ko-KR" altLang="en-US" sz="1800" dirty="0"/>
              <a:t> 작성자</a:t>
            </a:r>
            <a:r>
              <a:rPr lang="en-US" altLang="ko-KR" sz="1800" dirty="0"/>
              <a:t>,</a:t>
            </a:r>
            <a:r>
              <a:rPr lang="ko-KR" altLang="en-US" sz="1800" dirty="0" err="1"/>
              <a:t>게시글</a:t>
            </a:r>
            <a:r>
              <a:rPr lang="ko-KR" altLang="en-US" sz="1800" dirty="0"/>
              <a:t> 비밀번호를 알로 있는 </a:t>
            </a:r>
            <a:r>
              <a:rPr lang="ko-KR" altLang="en-US" sz="1800" dirty="0" smtClean="0"/>
              <a:t>사용자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</a:t>
            </a:r>
            <a:r>
              <a:rPr lang="ko-KR" altLang="en-US" sz="1800" dirty="0"/>
              <a:t>선행조건 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게시글작성에</a:t>
            </a:r>
            <a:r>
              <a:rPr lang="ko-KR" altLang="en-US" sz="1800" dirty="0" smtClean="0"/>
              <a:t> </a:t>
            </a:r>
            <a:r>
              <a:rPr lang="ko-KR" altLang="en-US" sz="1800" dirty="0"/>
              <a:t>등록한 비밀번호를 알고 </a:t>
            </a:r>
            <a:r>
              <a:rPr lang="ko-KR" altLang="en-US" sz="1800" dirty="0" err="1" smtClean="0"/>
              <a:t>있어야됨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</a:t>
            </a:r>
            <a:r>
              <a:rPr lang="ko-KR" altLang="en-US" sz="1800" dirty="0"/>
              <a:t>후행조건 </a:t>
            </a:r>
          </a:p>
          <a:p>
            <a:pPr lvl="0" latinLnBrk="1"/>
            <a:r>
              <a:rPr lang="ko-KR" altLang="en-US" sz="1800" dirty="0" err="1"/>
              <a:t>게시글</a:t>
            </a:r>
            <a:r>
              <a:rPr lang="ko-KR" altLang="en-US" sz="1800" dirty="0"/>
              <a:t> 삭제와 동시에 첨부 파일도 같이 삭제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익명게시판삭제</a:t>
            </a:r>
            <a:r>
              <a:rPr lang="en-US" altLang="ko-KR" sz="2000" dirty="0" smtClean="0"/>
              <a:t>     </a:t>
            </a:r>
            <a:r>
              <a:rPr lang="ko-KR" altLang="en-US" sz="2000" dirty="0" smtClean="0"/>
              <a:t>작성자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51221054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게시판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삭제해야 될 게시물을 선택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삭제버튼 </a:t>
            </a:r>
            <a:r>
              <a:rPr lang="ko-KR" altLang="en-US" sz="1800" dirty="0"/>
              <a:t>클릭 후 해당 비밀번호 확인 후 </a:t>
            </a:r>
            <a:r>
              <a:rPr lang="ko-KR" altLang="en-US" sz="1800" dirty="0" err="1"/>
              <a:t>게시글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삭제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 시나리오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없음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 기능적 요구 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익명게시판삭제</a:t>
            </a:r>
            <a:r>
              <a:rPr lang="en-US" altLang="ko-KR" sz="2000" dirty="0" smtClean="0"/>
              <a:t>     </a:t>
            </a:r>
            <a:r>
              <a:rPr lang="ko-KR" altLang="en-US" sz="2000" dirty="0" smtClean="0"/>
              <a:t>작성자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51221054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프로젝트 설계</a:t>
            </a:r>
            <a:r>
              <a:rPr lang="en-US" altLang="ko-KR" dirty="0" smtClean="0"/>
              <a:t>(</a:t>
            </a:r>
            <a:r>
              <a:rPr lang="ko-KR" altLang="en-US" dirty="0" smtClean="0"/>
              <a:t>적용기</a:t>
            </a:r>
            <a:r>
              <a:rPr lang="ko-KR" altLang="en-US" dirty="0"/>
              <a:t>술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761999" y="1630979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en-US" altLang="en-US" sz="2000" dirty="0" smtClean="0"/>
              <a:t>4.</a:t>
            </a:r>
            <a:r>
              <a:rPr lang="en-US" altLang="ko-KR" sz="2000" b="1" dirty="0" smtClean="0"/>
              <a:t> </a:t>
            </a:r>
            <a:r>
              <a:rPr lang="en-US" altLang="ko-KR" sz="2000" b="1" dirty="0" err="1" smtClean="0"/>
              <a:t>Jquery</a:t>
            </a:r>
            <a:endParaRPr lang="en-US" altLang="ko-KR" sz="2000" b="1" dirty="0" smtClean="0"/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733424" y="2297729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r>
              <a:rPr lang="ko-KR" altLang="en-US" sz="1200" dirty="0" smtClean="0"/>
              <a:t>우리가 웹에서 </a:t>
            </a:r>
            <a:r>
              <a:rPr lang="ko-KR" altLang="en-US" sz="1200" dirty="0" err="1" smtClean="0"/>
              <a:t>여러가지</a:t>
            </a:r>
            <a:r>
              <a:rPr lang="ko-KR" altLang="en-US" sz="1200" dirty="0" smtClean="0"/>
              <a:t> 효과를 </a:t>
            </a:r>
            <a:r>
              <a:rPr lang="ko-KR" altLang="en-US" sz="1200" dirty="0" err="1" smtClean="0"/>
              <a:t>나타낼때</a:t>
            </a:r>
            <a:r>
              <a:rPr lang="ko-KR" altLang="en-US" sz="1200" dirty="0" smtClean="0"/>
              <a:t> 자바스크립트를 활용해 아주 어렵고 복잡하게 기능 구현 </a:t>
            </a:r>
            <a:r>
              <a:rPr lang="ko-KR" altLang="en-US" sz="1200" dirty="0" err="1" smtClean="0"/>
              <a:t>하는것을</a:t>
            </a:r>
            <a:r>
              <a:rPr lang="ko-KR" altLang="en-US" sz="1200" dirty="0" smtClean="0"/>
              <a:t> 제이쿼리는 아주 간단하게 구현하게 도와주는 자바스크립트 라이브러리 입니다</a:t>
            </a:r>
            <a:r>
              <a:rPr lang="en-US" altLang="ko-KR" sz="1200" dirty="0" smtClean="0"/>
              <a:t>..</a:t>
            </a:r>
            <a:endParaRPr lang="en-US" altLang="ko-KR" sz="1200" dirty="0"/>
          </a:p>
        </p:txBody>
      </p:sp>
      <p:pic>
        <p:nvPicPr>
          <p:cNvPr id="198659" name="Picture 3" descr="C:\Users\Administrator\Desktop\적용기술\제이쿼리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9614" y="3019424"/>
            <a:ext cx="7481886" cy="31527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9049680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게시판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익명으로 등록된 게시물의 첨부 파일 </a:t>
            </a:r>
            <a:r>
              <a:rPr lang="ko-KR" altLang="en-US" sz="1800" dirty="0" smtClean="0"/>
              <a:t>다운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엑터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로그인한 모든 </a:t>
            </a:r>
            <a:r>
              <a:rPr lang="ko-KR" altLang="en-US" sz="1800" dirty="0" smtClean="0"/>
              <a:t>사용자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</a:t>
            </a:r>
            <a:r>
              <a:rPr lang="ko-KR" altLang="en-US" sz="1800" dirty="0"/>
              <a:t>선행조건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로그인한 </a:t>
            </a:r>
            <a:r>
              <a:rPr lang="ko-KR" altLang="en-US" sz="1800" dirty="0"/>
              <a:t>상태의 </a:t>
            </a:r>
            <a:r>
              <a:rPr lang="ko-KR" altLang="en-US" sz="1800" dirty="0" err="1" smtClean="0"/>
              <a:t>회원이여야함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익명게시판첨부파일조회</a:t>
            </a:r>
            <a:r>
              <a:rPr lang="en-US" altLang="ko-KR" sz="2000" dirty="0" smtClean="0"/>
              <a:t>     </a:t>
            </a:r>
            <a:r>
              <a:rPr lang="ko-KR" altLang="en-US" sz="2000" dirty="0" smtClean="0"/>
              <a:t>작성자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51221054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게시판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익명 </a:t>
            </a:r>
            <a:r>
              <a:rPr lang="ko-KR" altLang="en-US" sz="1800" dirty="0" err="1"/>
              <a:t>게시글의</a:t>
            </a:r>
            <a:r>
              <a:rPr lang="ko-KR" altLang="en-US" sz="1800" dirty="0"/>
              <a:t> </a:t>
            </a:r>
            <a:r>
              <a:rPr lang="ko-KR" altLang="en-US" sz="1800" dirty="0" err="1"/>
              <a:t>업로드된</a:t>
            </a:r>
            <a:r>
              <a:rPr lang="ko-KR" altLang="en-US" sz="1800" dirty="0"/>
              <a:t> 파일을 클릭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링크를 </a:t>
            </a:r>
            <a:r>
              <a:rPr lang="ko-KR" altLang="en-US" sz="1800" dirty="0"/>
              <a:t>통하여 첨부파일 </a:t>
            </a:r>
            <a:r>
              <a:rPr lang="ko-KR" altLang="en-US" sz="1800" dirty="0" smtClean="0"/>
              <a:t>다운로드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</a:t>
            </a:r>
            <a:r>
              <a:rPr lang="ko-KR" altLang="en-US" sz="1800" dirty="0"/>
              <a:t>대안 시나리오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없음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7. </a:t>
            </a:r>
            <a:r>
              <a:rPr lang="ko-KR" altLang="en-US" sz="1800" dirty="0" err="1"/>
              <a:t>비기능적요구사항</a:t>
            </a:r>
            <a:endParaRPr lang="ko-KR" altLang="en-US" sz="1800" dirty="0"/>
          </a:p>
          <a:p>
            <a:r>
              <a:rPr lang="en-US" altLang="ko-KR" sz="1800" dirty="0"/>
              <a:t>- SVN(</a:t>
            </a:r>
            <a:r>
              <a:rPr lang="en-US" altLang="ko-KR" sz="1800" dirty="0" err="1"/>
              <a:t>git</a:t>
            </a:r>
            <a:r>
              <a:rPr lang="en-US" altLang="ko-KR" sz="1800" dirty="0"/>
              <a:t>)</a:t>
            </a:r>
            <a:r>
              <a:rPr lang="ko-KR" altLang="en-US" sz="1800" dirty="0"/>
              <a:t>을 이용한 협업 개발 </a:t>
            </a:r>
            <a:r>
              <a:rPr lang="ko-KR" altLang="en-US" sz="1800" dirty="0" err="1"/>
              <a:t>진행시</a:t>
            </a:r>
            <a:r>
              <a:rPr lang="ko-KR" altLang="en-US" sz="1800" dirty="0"/>
              <a:t> 첨부파일 동기화가 </a:t>
            </a:r>
            <a:r>
              <a:rPr lang="ko-KR" altLang="en-US" sz="1800" dirty="0" err="1"/>
              <a:t>안되는</a:t>
            </a:r>
            <a:r>
              <a:rPr lang="ko-KR" altLang="en-US" sz="1800" dirty="0"/>
              <a:t> 문제 해결</a:t>
            </a:r>
          </a:p>
          <a:p>
            <a:r>
              <a:rPr lang="en-US" altLang="ko-KR" sz="1800" dirty="0"/>
              <a:t>(upload</a:t>
            </a:r>
            <a:r>
              <a:rPr lang="ko-KR" altLang="en-US" sz="1800" dirty="0"/>
              <a:t>폴더를 </a:t>
            </a:r>
            <a:r>
              <a:rPr lang="en-US" altLang="ko-KR" sz="1800" dirty="0" err="1"/>
              <a:t>git</a:t>
            </a:r>
            <a:r>
              <a:rPr lang="en-US" altLang="ko-KR" sz="1800" dirty="0"/>
              <a:t> </a:t>
            </a:r>
            <a:r>
              <a:rPr lang="ko-KR" altLang="en-US" sz="1800" dirty="0"/>
              <a:t>폴더 내부로 변경</a:t>
            </a:r>
            <a:r>
              <a:rPr lang="en-US" altLang="ko-KR" sz="1800" dirty="0"/>
              <a:t>)</a:t>
            </a:r>
            <a:endParaRPr lang="ko-KR" altLang="en-US" sz="1800" dirty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익명게시판첨부파일조회</a:t>
            </a:r>
            <a:r>
              <a:rPr lang="en-US" altLang="ko-KR" sz="2000" dirty="0" smtClean="0"/>
              <a:t>     </a:t>
            </a:r>
            <a:r>
              <a:rPr lang="ko-KR" altLang="en-US" sz="2000" dirty="0" smtClean="0"/>
              <a:t>작성자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51221054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게시판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 err="1"/>
              <a:t>게시글에</a:t>
            </a:r>
            <a:r>
              <a:rPr lang="ko-KR" altLang="en-US" sz="1800" dirty="0"/>
              <a:t> 대한 자신의 추가적인 의견</a:t>
            </a:r>
            <a:r>
              <a:rPr lang="en-US" altLang="ko-KR" sz="1800" dirty="0"/>
              <a:t>(</a:t>
            </a:r>
            <a:r>
              <a:rPr lang="ko-KR" altLang="en-US" sz="1800" dirty="0" err="1"/>
              <a:t>댓글</a:t>
            </a:r>
            <a:r>
              <a:rPr lang="en-US" altLang="ko-KR" sz="1800" dirty="0"/>
              <a:t>)</a:t>
            </a:r>
            <a:r>
              <a:rPr lang="ko-KR" altLang="en-US" sz="1800" dirty="0" smtClean="0"/>
              <a:t>작성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등록된 회원 사용자</a:t>
            </a:r>
            <a:r>
              <a:rPr lang="en-US" altLang="ko-KR" sz="1800" dirty="0"/>
              <a:t>,</a:t>
            </a:r>
            <a:r>
              <a:rPr lang="ko-KR" altLang="en-US" sz="1800" dirty="0" err="1"/>
              <a:t>게시글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작성자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</a:t>
            </a:r>
            <a:r>
              <a:rPr lang="ko-KR" altLang="en-US" sz="1800" dirty="0"/>
              <a:t>선행조건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작성하기전</a:t>
            </a:r>
            <a:r>
              <a:rPr lang="ko-KR" altLang="en-US" sz="1800" dirty="0" smtClean="0"/>
              <a:t> </a:t>
            </a:r>
            <a:r>
              <a:rPr lang="ko-KR" altLang="en-US" sz="1800" dirty="0" err="1"/>
              <a:t>로그인인</a:t>
            </a:r>
            <a:r>
              <a:rPr lang="ko-KR" altLang="en-US" sz="1800" dirty="0"/>
              <a:t> 된 </a:t>
            </a:r>
            <a:r>
              <a:rPr lang="ko-KR" altLang="en-US" sz="1800" dirty="0" err="1" smtClean="0"/>
              <a:t>사용자여야함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</a:t>
            </a:r>
            <a:r>
              <a:rPr lang="ko-KR" altLang="en-US" sz="1800" dirty="0"/>
              <a:t>후행조건 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</a:t>
            </a:r>
            <a:r>
              <a:rPr lang="ko-KR" altLang="en-US" sz="2000" dirty="0" err="1" smtClean="0"/>
              <a:t>익명게시판댓글등록</a:t>
            </a:r>
            <a:r>
              <a:rPr lang="en-US" altLang="ko-KR" sz="2000" dirty="0" smtClean="0"/>
              <a:t>     </a:t>
            </a:r>
            <a:r>
              <a:rPr lang="ko-KR" altLang="en-US" sz="2000" dirty="0" smtClean="0"/>
              <a:t>작성자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02510827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게시판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로그인한 사용자가 해당 게시물에 대한 게시물을 클릭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게시물을 </a:t>
            </a:r>
            <a:r>
              <a:rPr lang="ko-KR" altLang="en-US" sz="1800" dirty="0"/>
              <a:t>읽어보고 자신의 의견</a:t>
            </a:r>
            <a:r>
              <a:rPr lang="en-US" altLang="ko-KR" sz="1800" dirty="0"/>
              <a:t>(</a:t>
            </a:r>
            <a:r>
              <a:rPr lang="ko-KR" altLang="en-US" sz="1800" dirty="0" err="1"/>
              <a:t>댓글</a:t>
            </a:r>
            <a:r>
              <a:rPr lang="en-US" altLang="ko-KR" sz="1800" dirty="0"/>
              <a:t>)</a:t>
            </a:r>
            <a:r>
              <a:rPr lang="ko-KR" altLang="en-US" sz="1800" dirty="0"/>
              <a:t>을 </a:t>
            </a:r>
            <a:r>
              <a:rPr lang="ko-KR" altLang="en-US" sz="1800" dirty="0" smtClean="0"/>
              <a:t>작성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</a:t>
            </a:r>
            <a:r>
              <a:rPr lang="ko-KR" altLang="en-US" sz="1800" dirty="0"/>
              <a:t>대안시나리오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  <a:p>
            <a:pPr marL="285750" indent="-285750" latinLnBrk="1">
              <a:buFontTx/>
              <a:buChar char="-"/>
            </a:pPr>
            <a:endParaRPr lang="ko-KR" altLang="en-US" sz="1800" dirty="0" smtClean="0"/>
          </a:p>
          <a:p>
            <a:r>
              <a:rPr lang="en-US" altLang="ko-KR" sz="1800" dirty="0" smtClean="0"/>
              <a:t>7. </a:t>
            </a:r>
            <a:r>
              <a:rPr lang="ko-KR" altLang="en-US" sz="1800" dirty="0" err="1" smtClean="0"/>
              <a:t>비기능적요구사항</a:t>
            </a:r>
            <a:endParaRPr lang="ko-KR" altLang="en-US" sz="1800" dirty="0" smtClean="0"/>
          </a:p>
          <a:p>
            <a:r>
              <a:rPr lang="en-US" altLang="ko-KR" sz="1800" dirty="0" smtClean="0"/>
              <a:t>- </a:t>
            </a:r>
            <a:r>
              <a:rPr lang="ko-KR" altLang="en-US" sz="1800" dirty="0" smtClean="0"/>
              <a:t>없음</a:t>
            </a:r>
            <a:endParaRPr lang="ko-KR" altLang="en-US" sz="1800" dirty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</a:t>
            </a:r>
            <a:r>
              <a:rPr lang="ko-KR" altLang="en-US" sz="2000" dirty="0" err="1" smtClean="0"/>
              <a:t>익명게시판댓글등록</a:t>
            </a:r>
            <a:r>
              <a:rPr lang="en-US" altLang="ko-KR" sz="2000" dirty="0" smtClean="0"/>
              <a:t>     </a:t>
            </a:r>
            <a:r>
              <a:rPr lang="ko-KR" altLang="en-US" sz="2000" dirty="0" smtClean="0"/>
              <a:t>작성자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02510827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게시판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등록된 </a:t>
            </a:r>
            <a:r>
              <a:rPr lang="ko-KR" altLang="en-US" sz="1800" dirty="0" err="1"/>
              <a:t>댓글의</a:t>
            </a:r>
            <a:r>
              <a:rPr lang="ko-KR" altLang="en-US" sz="1800" dirty="0"/>
              <a:t> 내용을 </a:t>
            </a:r>
            <a:r>
              <a:rPr lang="ko-KR" altLang="en-US" sz="1800" dirty="0" smtClean="0"/>
              <a:t>수정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해당 게시물의 </a:t>
            </a:r>
            <a:r>
              <a:rPr lang="ko-KR" altLang="en-US" sz="1800" dirty="0" err="1"/>
              <a:t>댓글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작성자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</a:t>
            </a:r>
            <a:r>
              <a:rPr lang="ko-KR" altLang="en-US" sz="1800" dirty="0" smtClean="0"/>
              <a:t>선행조건 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</a:t>
            </a:r>
            <a:r>
              <a:rPr lang="ko-KR" altLang="en-US" sz="1800" dirty="0"/>
              <a:t>해당 </a:t>
            </a:r>
            <a:r>
              <a:rPr lang="ko-KR" altLang="en-US" sz="1800" dirty="0" err="1"/>
              <a:t>댓글</a:t>
            </a:r>
            <a:r>
              <a:rPr lang="ko-KR" altLang="en-US" sz="1800" dirty="0"/>
              <a:t> 작성자로 로그인 </a:t>
            </a:r>
            <a:r>
              <a:rPr lang="ko-KR" altLang="en-US" sz="1800" dirty="0" err="1" smtClean="0"/>
              <a:t>되어야함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4.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</a:t>
            </a:r>
            <a:r>
              <a:rPr lang="ko-KR" altLang="en-US" sz="2000" dirty="0" err="1" smtClean="0"/>
              <a:t>익명게시판댓글수정</a:t>
            </a:r>
            <a:r>
              <a:rPr lang="en-US" altLang="ko-KR" sz="2000" dirty="0" smtClean="0"/>
              <a:t>     </a:t>
            </a:r>
            <a:r>
              <a:rPr lang="ko-KR" altLang="en-US" sz="2000" dirty="0" smtClean="0"/>
              <a:t>작성자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02510827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게시판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로그인한 사용자가 자신이 등록한 </a:t>
            </a:r>
            <a:r>
              <a:rPr lang="ko-KR" altLang="en-US" sz="1800" dirty="0" err="1"/>
              <a:t>댓글의</a:t>
            </a:r>
            <a:r>
              <a:rPr lang="ko-KR" altLang="en-US" sz="1800" dirty="0"/>
              <a:t> 게시물을 선택</a:t>
            </a:r>
          </a:p>
          <a:p>
            <a:pPr lvl="0" latinLnBrk="1"/>
            <a:r>
              <a:rPr lang="ko-KR" altLang="en-US" sz="1800" dirty="0"/>
              <a:t>자신의 </a:t>
            </a:r>
            <a:r>
              <a:rPr lang="ko-KR" altLang="en-US" sz="1800" dirty="0" err="1"/>
              <a:t>댓글위치로</a:t>
            </a:r>
            <a:r>
              <a:rPr lang="ko-KR" altLang="en-US" sz="1800" dirty="0"/>
              <a:t> 이동하여 </a:t>
            </a:r>
            <a:r>
              <a:rPr lang="ko-KR" altLang="en-US" sz="1800" dirty="0" err="1"/>
              <a:t>댓글</a:t>
            </a:r>
            <a:r>
              <a:rPr lang="ko-KR" altLang="en-US" sz="1800" dirty="0"/>
              <a:t> 내용을 수정</a:t>
            </a:r>
          </a:p>
          <a:p>
            <a:pPr lvl="0" latinLnBrk="1"/>
            <a:r>
              <a:rPr lang="ko-KR" altLang="en-US" sz="1800" dirty="0"/>
              <a:t>수정한 </a:t>
            </a:r>
            <a:r>
              <a:rPr lang="ko-KR" altLang="en-US" sz="1800" dirty="0" err="1"/>
              <a:t>댓글에</a:t>
            </a:r>
            <a:r>
              <a:rPr lang="ko-KR" altLang="en-US" sz="1800" dirty="0"/>
              <a:t> 수정완료 버튼을 누르고 수정된 내용을 </a:t>
            </a:r>
            <a:r>
              <a:rPr lang="ko-KR" altLang="en-US" sz="1800" dirty="0" smtClean="0"/>
              <a:t>확인</a:t>
            </a:r>
            <a:endParaRPr lang="en-US" altLang="ko-KR" sz="1800" dirty="0" smtClean="0"/>
          </a:p>
          <a:p>
            <a:pPr lvl="0" latinLnBrk="1"/>
            <a:endParaRPr lang="ko-KR" altLang="en-US" sz="1800" dirty="0"/>
          </a:p>
          <a:p>
            <a:pPr latinLnBrk="1"/>
            <a:r>
              <a:rPr lang="en-US" altLang="ko-KR" sz="1800" dirty="0"/>
              <a:t>6.</a:t>
            </a:r>
            <a:r>
              <a:rPr lang="ko-KR" altLang="en-US" sz="1800" dirty="0"/>
              <a:t>대안 시나리오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없음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</a:t>
            </a:r>
            <a:r>
              <a:rPr lang="ko-KR" altLang="en-US" sz="1800" dirty="0"/>
              <a:t>비기능적 요구 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</a:t>
            </a:r>
            <a:r>
              <a:rPr lang="ko-KR" altLang="en-US" sz="2000" dirty="0" err="1" smtClean="0"/>
              <a:t>익명게시판댓글수정</a:t>
            </a:r>
            <a:r>
              <a:rPr lang="en-US" altLang="ko-KR" sz="2000" dirty="0" smtClean="0"/>
              <a:t>     </a:t>
            </a:r>
            <a:r>
              <a:rPr lang="ko-KR" altLang="en-US" sz="2000" dirty="0" smtClean="0"/>
              <a:t>작성자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02510827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게시판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자신이 작성한 </a:t>
            </a:r>
            <a:r>
              <a:rPr lang="ko-KR" altLang="en-US" sz="1800" dirty="0" err="1"/>
              <a:t>게시글의</a:t>
            </a:r>
            <a:r>
              <a:rPr lang="ko-KR" altLang="en-US" sz="1800" dirty="0"/>
              <a:t> </a:t>
            </a:r>
            <a:r>
              <a:rPr lang="ko-KR" altLang="en-US" sz="1800" dirty="0" err="1"/>
              <a:t>댓글을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삭제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</a:t>
            </a:r>
            <a:r>
              <a:rPr lang="ko-KR" altLang="en-US" sz="1800" dirty="0" err="1"/>
              <a:t>관련액터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해당 게시물의 </a:t>
            </a:r>
            <a:r>
              <a:rPr lang="ko-KR" altLang="en-US" sz="1800" dirty="0" err="1"/>
              <a:t>댓글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작성자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</a:t>
            </a:r>
            <a:r>
              <a:rPr lang="ko-KR" altLang="en-US" sz="1800" dirty="0"/>
              <a:t>선행 조건 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해당 </a:t>
            </a:r>
            <a:r>
              <a:rPr lang="ko-KR" altLang="en-US" sz="1800" dirty="0"/>
              <a:t>게시물의 </a:t>
            </a:r>
            <a:r>
              <a:rPr lang="ko-KR" altLang="en-US" sz="1800" dirty="0" err="1"/>
              <a:t>댓글</a:t>
            </a:r>
            <a:r>
              <a:rPr lang="ko-KR" altLang="en-US" sz="1800" dirty="0"/>
              <a:t> 작성자로 로그인 </a:t>
            </a:r>
            <a:r>
              <a:rPr lang="ko-KR" altLang="en-US" sz="1800" dirty="0" err="1" smtClean="0"/>
              <a:t>해야함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</a:t>
            </a:r>
            <a:r>
              <a:rPr lang="ko-KR" altLang="en-US" sz="1800" dirty="0"/>
              <a:t>후행 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</a:t>
            </a:r>
            <a:r>
              <a:rPr lang="ko-KR" altLang="en-US" sz="2000" dirty="0" err="1" smtClean="0"/>
              <a:t>익명게시판댓글삭제</a:t>
            </a:r>
            <a:r>
              <a:rPr lang="en-US" altLang="ko-KR" sz="2000" dirty="0" smtClean="0"/>
              <a:t>     </a:t>
            </a:r>
            <a:r>
              <a:rPr lang="ko-KR" altLang="en-US" sz="2000" dirty="0" smtClean="0"/>
              <a:t>작성자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02510827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게시판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로그인한 사용자가 자신이 등록한 </a:t>
            </a:r>
            <a:r>
              <a:rPr lang="ko-KR" altLang="en-US" sz="1800" dirty="0" err="1"/>
              <a:t>댓글의</a:t>
            </a:r>
            <a:r>
              <a:rPr lang="ko-KR" altLang="en-US" sz="1800" dirty="0"/>
              <a:t> 게시물을 선택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자신이 위치한 </a:t>
            </a:r>
            <a:r>
              <a:rPr lang="ko-KR" altLang="en-US" sz="1800" dirty="0" err="1"/>
              <a:t>댓글위치로</a:t>
            </a:r>
            <a:r>
              <a:rPr lang="ko-KR" altLang="en-US" sz="1800" dirty="0"/>
              <a:t> 이동하여 </a:t>
            </a:r>
            <a:r>
              <a:rPr lang="ko-KR" altLang="en-US" sz="1800" dirty="0" err="1"/>
              <a:t>댓글의</a:t>
            </a:r>
            <a:r>
              <a:rPr lang="ko-KR" altLang="en-US" sz="1800" dirty="0"/>
              <a:t> 삭제버튼을 클릭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자신의 </a:t>
            </a:r>
            <a:r>
              <a:rPr lang="ko-KR" altLang="en-US" sz="1800" dirty="0" err="1"/>
              <a:t>댓글을</a:t>
            </a:r>
            <a:r>
              <a:rPr lang="ko-KR" altLang="en-US" sz="1800" dirty="0"/>
              <a:t> </a:t>
            </a:r>
            <a:r>
              <a:rPr lang="ko-KR" altLang="en-US" sz="1800" dirty="0" err="1"/>
              <a:t>삭제되었는</a:t>
            </a:r>
            <a:r>
              <a:rPr lang="ko-KR" altLang="en-US" sz="1800" dirty="0"/>
              <a:t> 지 </a:t>
            </a:r>
            <a:r>
              <a:rPr lang="ko-KR" altLang="en-US" sz="1800" dirty="0" smtClean="0"/>
              <a:t>확인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</a:t>
            </a:r>
            <a:r>
              <a:rPr lang="ko-KR" altLang="en-US" sz="1800" dirty="0"/>
              <a:t>대안 시나리오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없음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</a:t>
            </a:r>
            <a:r>
              <a:rPr lang="ko-KR" altLang="en-US" sz="1800" dirty="0"/>
              <a:t>비 기능적 요구 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</a:t>
            </a:r>
            <a:r>
              <a:rPr lang="ko-KR" altLang="en-US" sz="2000" dirty="0" err="1" smtClean="0"/>
              <a:t>익명게시판댓글삭제</a:t>
            </a:r>
            <a:r>
              <a:rPr lang="en-US" altLang="ko-KR" sz="2000" dirty="0" smtClean="0"/>
              <a:t>     </a:t>
            </a:r>
            <a:r>
              <a:rPr lang="ko-KR" altLang="en-US" sz="2000" dirty="0" smtClean="0"/>
              <a:t>작성자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02510827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err="1" smtClean="0"/>
              <a:t>쪽지함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latinLnBrk="1">
              <a:buAutoNum type="arabicPeriod"/>
            </a:pP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상대방에 업무적으로 간단한 내용을 보내기 위해 </a:t>
            </a:r>
            <a:r>
              <a:rPr lang="ko-KR" altLang="en-US" sz="1800" dirty="0" smtClean="0"/>
              <a:t>사용</a:t>
            </a:r>
            <a:endParaRPr lang="en-US" altLang="ko-KR" sz="1800" dirty="0" smtClean="0"/>
          </a:p>
          <a:p>
            <a:pPr marL="342900" lvl="0" indent="-342900" latinLnBrk="1">
              <a:buAutoNum type="arabicPeriod"/>
            </a:pPr>
            <a:endParaRPr lang="ko-KR" altLang="en-US" sz="1800" dirty="0"/>
          </a:p>
          <a:p>
            <a:pPr lvl="0" latinLnBrk="1"/>
            <a:r>
              <a:rPr lang="en-US" altLang="ko-KR" sz="1800" dirty="0" smtClean="0"/>
              <a:t>2. </a:t>
            </a:r>
            <a:r>
              <a:rPr lang="ko-KR" altLang="en-US" sz="1800" dirty="0" err="1" smtClean="0"/>
              <a:t>관련액터</a:t>
            </a:r>
            <a:r>
              <a:rPr lang="ko-KR" altLang="en-US" sz="1800" dirty="0" smtClean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로그인한 모든 </a:t>
            </a:r>
            <a:r>
              <a:rPr lang="ko-KR" altLang="en-US" sz="1800" dirty="0" smtClean="0"/>
              <a:t>사용자</a:t>
            </a:r>
            <a:endParaRPr lang="en-US" altLang="ko-KR" sz="1800" dirty="0" smtClean="0"/>
          </a:p>
          <a:p>
            <a:pPr lvl="0" latinLnBrk="1"/>
            <a:endParaRPr lang="ko-KR" altLang="en-US" sz="1800" dirty="0"/>
          </a:p>
          <a:p>
            <a:pPr lvl="0" latinLnBrk="1"/>
            <a:r>
              <a:rPr lang="en-US" altLang="ko-KR" sz="1800" dirty="0" smtClean="0"/>
              <a:t>3. </a:t>
            </a:r>
            <a:r>
              <a:rPr lang="ko-KR" altLang="en-US" sz="1800" dirty="0" smtClean="0"/>
              <a:t>선행 </a:t>
            </a:r>
            <a:r>
              <a:rPr lang="ko-KR" altLang="en-US" sz="1800" dirty="0"/>
              <a:t>조건 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로그인한 </a:t>
            </a:r>
            <a:r>
              <a:rPr lang="ko-KR" altLang="en-US" sz="1800" dirty="0" err="1" smtClean="0"/>
              <a:t>사용자여야함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</a:t>
            </a:r>
            <a:r>
              <a:rPr lang="ko-KR" altLang="en-US" sz="1800" dirty="0"/>
              <a:t>후행 </a:t>
            </a:r>
            <a:r>
              <a:rPr lang="ko-KR" altLang="en-US" sz="1800" dirty="0" smtClean="0"/>
              <a:t>조건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</a:t>
            </a:r>
            <a:r>
              <a:rPr lang="ko-KR" altLang="en-US" sz="2000" dirty="0" err="1" smtClean="0"/>
              <a:t>쪽지함작성</a:t>
            </a:r>
            <a:r>
              <a:rPr lang="en-US" altLang="ko-KR" sz="2000" dirty="0" smtClean="0"/>
              <a:t>     	       </a:t>
            </a:r>
            <a:r>
              <a:rPr lang="ko-KR" altLang="en-US" sz="2000" dirty="0" smtClean="0"/>
              <a:t>작성자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413867318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err="1" smtClean="0"/>
              <a:t>쪽지함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로그인한 사용자가 </a:t>
            </a:r>
            <a:r>
              <a:rPr lang="ko-KR" altLang="en-US" sz="1800" dirty="0" err="1"/>
              <a:t>쪽지함</a:t>
            </a:r>
            <a:r>
              <a:rPr lang="ko-KR" altLang="en-US" sz="1800" dirty="0"/>
              <a:t> 버튼 클릭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쪽지 보내기를 누르고 사용자 검색 버튼을 클릭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사용자 검색 후 쪽지에 대한 내용을 작성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보내기 </a:t>
            </a:r>
            <a:r>
              <a:rPr lang="ko-KR" altLang="en-US" sz="1800" dirty="0"/>
              <a:t>버튼 </a:t>
            </a:r>
            <a:r>
              <a:rPr lang="ko-KR" altLang="en-US" sz="1800" dirty="0" smtClean="0"/>
              <a:t>클릭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</a:t>
            </a:r>
            <a:r>
              <a:rPr lang="ko-KR" altLang="en-US" sz="1800" dirty="0"/>
              <a:t>대안 시나리오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없음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</a:t>
            </a:r>
            <a:r>
              <a:rPr lang="ko-KR" altLang="en-US" sz="1800" dirty="0"/>
              <a:t>비 기능적 요구 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</a:t>
            </a:r>
            <a:r>
              <a:rPr lang="ko-KR" altLang="en-US" sz="2000" dirty="0" err="1" smtClean="0"/>
              <a:t>쪽지함작성</a:t>
            </a:r>
            <a:r>
              <a:rPr lang="en-US" altLang="ko-KR" sz="2000" dirty="0" smtClean="0"/>
              <a:t>     	       </a:t>
            </a:r>
            <a:r>
              <a:rPr lang="ko-KR" altLang="en-US" sz="2000" dirty="0" smtClean="0"/>
              <a:t>작성자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413867318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프로젝트 설계</a:t>
            </a:r>
            <a:r>
              <a:rPr lang="en-US" altLang="ko-KR" dirty="0" smtClean="0"/>
              <a:t>(</a:t>
            </a:r>
            <a:r>
              <a:rPr lang="ko-KR" altLang="en-US" dirty="0" smtClean="0"/>
              <a:t>적용기</a:t>
            </a:r>
            <a:r>
              <a:rPr lang="ko-KR" altLang="en-US" dirty="0"/>
              <a:t>술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761999" y="1630979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en-US" altLang="en-US" sz="2000" dirty="0" smtClean="0"/>
              <a:t>5. Interceptor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733424" y="2297729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r>
              <a:rPr lang="ko-KR" altLang="en-US" sz="1200" dirty="0" smtClean="0"/>
              <a:t>액션 실행 주위로 실행 될 수 있는 코드를 캡슐화 하고</a:t>
            </a:r>
            <a:r>
              <a:rPr lang="en-US" altLang="ko-KR" sz="1200" dirty="0" smtClean="0"/>
              <a:t>. </a:t>
            </a:r>
            <a:r>
              <a:rPr lang="ko-KR" altLang="en-US" sz="1200" dirty="0" err="1" smtClean="0"/>
              <a:t>인터셉터는</a:t>
            </a:r>
            <a:r>
              <a:rPr lang="ko-KR" altLang="en-US" sz="1200" dirty="0" smtClean="0"/>
              <a:t> 액션 외부에 정의하고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런타임 시에 액션과 액션 실행 환경을 </a:t>
            </a:r>
            <a:r>
              <a:rPr lang="ko-KR" altLang="en-US" sz="1200" dirty="0" err="1" smtClean="0"/>
              <a:t>엑세스</a:t>
            </a:r>
            <a:r>
              <a:rPr lang="ko-KR" altLang="en-US" sz="1200" dirty="0" smtClean="0"/>
              <a:t> 할 수 있어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관심사 분리와 크로스 커팅 코드를 할 수 있다</a:t>
            </a:r>
            <a:r>
              <a:rPr lang="en-US" altLang="ko-KR" sz="1200" dirty="0" smtClean="0"/>
              <a:t>. </a:t>
            </a:r>
            <a:r>
              <a:rPr lang="ko-KR" altLang="en-US" sz="1200" dirty="0" smtClean="0"/>
              <a:t>크로스 커팅 코드는 데이터베이스 연결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트랜잭션이나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액션 실행 후 그들을 해제 하는 것처럼 자원을 설정하는 실행 또는 그러한 실행에 대한 </a:t>
            </a:r>
            <a:r>
              <a:rPr lang="ko-KR" altLang="en-US" sz="1200" dirty="0" err="1" smtClean="0"/>
              <a:t>로깅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실행시간 등과 같은 어떤 것이 될 수 있다</a:t>
            </a:r>
            <a:r>
              <a:rPr lang="en-US" altLang="ko-KR" sz="1200" dirty="0" smtClean="0"/>
              <a:t>. </a:t>
            </a:r>
            <a:r>
              <a:rPr lang="ko-KR" altLang="en-US" sz="1200" dirty="0" smtClean="0"/>
              <a:t>액션 </a:t>
            </a:r>
            <a:r>
              <a:rPr lang="ko-KR" altLang="en-US" sz="1200" dirty="0" err="1" smtClean="0"/>
              <a:t>인스턴스의</a:t>
            </a:r>
            <a:r>
              <a:rPr lang="ko-KR" altLang="en-US" sz="1200" dirty="0" smtClean="0"/>
              <a:t> </a:t>
            </a:r>
            <a:r>
              <a:rPr lang="ko-KR" altLang="en-US" sz="1200" dirty="0" err="1" smtClean="0"/>
              <a:t>프로퍼티를</a:t>
            </a:r>
            <a:r>
              <a:rPr lang="ko-KR" altLang="en-US" sz="1200" dirty="0" smtClean="0"/>
              <a:t> 설정하는 것과 같은 기능이 바로 </a:t>
            </a:r>
            <a:r>
              <a:rPr lang="ko-KR" altLang="en-US" sz="1200" dirty="0" err="1" smtClean="0"/>
              <a:t>인터셉터를</a:t>
            </a:r>
            <a:r>
              <a:rPr lang="ko-KR" altLang="en-US" sz="1200" dirty="0" smtClean="0"/>
              <a:t> 이용하여 수행합니다</a:t>
            </a:r>
            <a:endParaRPr lang="en-US" altLang="ko-KR" sz="1200" dirty="0"/>
          </a:p>
        </p:txBody>
      </p:sp>
      <p:pic>
        <p:nvPicPr>
          <p:cNvPr id="199682" name="Picture 2" descr="C:\Users\Administrator\Desktop\적용기술\인터셉터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71525" y="3228975"/>
            <a:ext cx="7562850" cy="29241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2763631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err="1" smtClean="0"/>
              <a:t>쪽지함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자신이 보낸 쪽지의 </a:t>
            </a:r>
            <a:r>
              <a:rPr lang="ko-KR" altLang="en-US" sz="1800" dirty="0" smtClean="0"/>
              <a:t>내용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로그인 한 </a:t>
            </a:r>
            <a:r>
              <a:rPr lang="ko-KR" altLang="en-US" sz="1800" dirty="0" smtClean="0"/>
              <a:t>사용자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</a:t>
            </a:r>
            <a:r>
              <a:rPr lang="ko-KR" altLang="en-US" sz="1800" dirty="0"/>
              <a:t>선행 조건 </a:t>
            </a:r>
            <a:r>
              <a:rPr lang="en-US" altLang="ko-KR" sz="1800" dirty="0"/>
              <a:t>: </a:t>
            </a:r>
            <a:r>
              <a:rPr lang="ko-KR" altLang="en-US" sz="1800" dirty="0"/>
              <a:t>로그인한 </a:t>
            </a:r>
            <a:r>
              <a:rPr lang="ko-KR" altLang="en-US" sz="1800" dirty="0" smtClean="0"/>
              <a:t>사용자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4.</a:t>
            </a:r>
            <a:r>
              <a:rPr lang="ko-KR" altLang="en-US" sz="1800" dirty="0"/>
              <a:t>후행 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</a:t>
            </a:r>
            <a:r>
              <a:rPr lang="ko-KR" altLang="en-US" sz="2000" dirty="0" err="1" smtClean="0"/>
              <a:t>보낸쪽지함</a:t>
            </a:r>
            <a:r>
              <a:rPr lang="en-US" altLang="ko-KR" sz="2000" dirty="0" smtClean="0"/>
              <a:t>     	       </a:t>
            </a:r>
            <a:r>
              <a:rPr lang="ko-KR" altLang="en-US" sz="2000" dirty="0" smtClean="0"/>
              <a:t>작성자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413867318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err="1" smtClean="0"/>
              <a:t>쪽지함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</a:t>
            </a:r>
            <a:r>
              <a:rPr lang="ko-KR" altLang="en-US" sz="1800" dirty="0"/>
              <a:t>시나리오 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로그인한 사용자가 </a:t>
            </a:r>
            <a:r>
              <a:rPr lang="ko-KR" altLang="en-US" sz="1800" dirty="0" err="1"/>
              <a:t>쪽지함</a:t>
            </a:r>
            <a:r>
              <a:rPr lang="ko-KR" altLang="en-US" sz="1800" dirty="0"/>
              <a:t> 버튼 클릭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보낸 </a:t>
            </a:r>
            <a:r>
              <a:rPr lang="ko-KR" altLang="en-US" sz="1800" dirty="0" err="1"/>
              <a:t>쪽지함</a:t>
            </a:r>
            <a:r>
              <a:rPr lang="ko-KR" altLang="en-US" sz="1800" dirty="0"/>
              <a:t> 리스트 </a:t>
            </a:r>
            <a:r>
              <a:rPr lang="ko-KR" altLang="en-US" sz="1800" dirty="0" smtClean="0"/>
              <a:t>확인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</a:t>
            </a:r>
            <a:r>
              <a:rPr lang="ko-KR" altLang="en-US" sz="1800" dirty="0"/>
              <a:t>대안 시나리오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없음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</a:t>
            </a:r>
            <a:r>
              <a:rPr lang="ko-KR" altLang="en-US" sz="1800" dirty="0"/>
              <a:t>비 기능적 요구사항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</a:t>
            </a:r>
            <a:r>
              <a:rPr lang="ko-KR" altLang="en-US" sz="2000" dirty="0" err="1" smtClean="0"/>
              <a:t>보낸쪽지함</a:t>
            </a:r>
            <a:r>
              <a:rPr lang="en-US" altLang="ko-KR" sz="2000" dirty="0" smtClean="0"/>
              <a:t>     	       </a:t>
            </a:r>
            <a:r>
              <a:rPr lang="ko-KR" altLang="en-US" sz="2000" dirty="0" smtClean="0"/>
              <a:t>작성자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413867318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err="1" smtClean="0"/>
              <a:t>쪽지함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자신의 보낸 </a:t>
            </a:r>
            <a:r>
              <a:rPr lang="ko-KR" altLang="en-US" sz="1800" dirty="0" err="1"/>
              <a:t>쪽지함</a:t>
            </a:r>
            <a:r>
              <a:rPr lang="ko-KR" altLang="en-US" sz="1800" dirty="0"/>
              <a:t> 내용 </a:t>
            </a:r>
            <a:r>
              <a:rPr lang="ko-KR" altLang="en-US" sz="1800" dirty="0" smtClean="0"/>
              <a:t>조회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로그인한 </a:t>
            </a:r>
            <a:r>
              <a:rPr lang="ko-KR" altLang="en-US" sz="1800" dirty="0" smtClean="0"/>
              <a:t>사용자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</a:t>
            </a:r>
            <a:r>
              <a:rPr lang="ko-KR" altLang="en-US" sz="1800" dirty="0" err="1"/>
              <a:t>선핸</a:t>
            </a:r>
            <a:r>
              <a:rPr lang="ko-KR" altLang="en-US" sz="1800" dirty="0"/>
              <a:t> 조건 </a:t>
            </a:r>
            <a:r>
              <a:rPr lang="en-US" altLang="ko-KR" sz="1800" dirty="0"/>
              <a:t>: </a:t>
            </a:r>
            <a:r>
              <a:rPr lang="ko-KR" altLang="en-US" sz="1800" dirty="0"/>
              <a:t>로그인한 </a:t>
            </a:r>
            <a:r>
              <a:rPr lang="ko-KR" altLang="en-US" sz="1800" dirty="0" smtClean="0"/>
              <a:t>사용자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4.</a:t>
            </a:r>
            <a:r>
              <a:rPr lang="ko-KR" altLang="en-US" sz="1800" dirty="0"/>
              <a:t>후행조건 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</a:t>
            </a:r>
            <a:r>
              <a:rPr lang="ko-KR" altLang="en-US" sz="2000" dirty="0" err="1" smtClean="0"/>
              <a:t>보낸쪽지함조회</a:t>
            </a:r>
            <a:r>
              <a:rPr lang="en-US" altLang="ko-KR" sz="2000" dirty="0" smtClean="0"/>
              <a:t>     	 </a:t>
            </a:r>
            <a:r>
              <a:rPr lang="ko-KR" altLang="en-US" sz="2000" dirty="0" smtClean="0"/>
              <a:t>작성자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231834858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err="1" smtClean="0"/>
              <a:t>쪽지함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</a:t>
            </a:r>
            <a:r>
              <a:rPr lang="ko-KR" altLang="en-US" sz="1800" dirty="0"/>
              <a:t>시나리오 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로그인한 사용자가 자신의 </a:t>
            </a:r>
            <a:r>
              <a:rPr lang="ko-KR" altLang="en-US" sz="1800" dirty="0" err="1"/>
              <a:t>쪽지함</a:t>
            </a:r>
            <a:r>
              <a:rPr lang="ko-KR" altLang="en-US" sz="1800" dirty="0"/>
              <a:t> 버튼 클릭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자신의 보낸 </a:t>
            </a:r>
            <a:r>
              <a:rPr lang="ko-KR" altLang="en-US" sz="1800" dirty="0" err="1"/>
              <a:t>쪽지함</a:t>
            </a:r>
            <a:r>
              <a:rPr lang="ko-KR" altLang="en-US" sz="1800" dirty="0"/>
              <a:t> 버튼을 클릭 하여 이동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검색할 카테고리 선택 후 검색 내용 </a:t>
            </a:r>
            <a:r>
              <a:rPr lang="ko-KR" altLang="en-US" sz="1800" dirty="0" err="1"/>
              <a:t>입력후</a:t>
            </a:r>
            <a:r>
              <a:rPr lang="ko-KR" altLang="en-US" sz="1800" dirty="0"/>
              <a:t> 검색 버튼 클릭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일치하는 내용의 쪽지 확인 후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쪽지 </a:t>
            </a:r>
            <a:r>
              <a:rPr lang="ko-KR" altLang="en-US" sz="1800" dirty="0"/>
              <a:t>내용을 클릭 후 상세 조회</a:t>
            </a:r>
            <a:r>
              <a:rPr lang="en-US" altLang="ko-KR" sz="1800" dirty="0"/>
              <a:t>(</a:t>
            </a:r>
            <a:r>
              <a:rPr lang="ko-KR" altLang="en-US" sz="1800" dirty="0"/>
              <a:t>읽기</a:t>
            </a:r>
            <a:r>
              <a:rPr lang="en-US" altLang="ko-KR" sz="1800" dirty="0" smtClean="0"/>
              <a:t>)</a:t>
            </a:r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</a:t>
            </a:r>
            <a:r>
              <a:rPr lang="ko-KR" altLang="en-US" sz="1800" dirty="0"/>
              <a:t>대안 시나리오 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없음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</a:t>
            </a:r>
            <a:r>
              <a:rPr lang="ko-KR" altLang="en-US" sz="1800" dirty="0"/>
              <a:t>비 기능적 </a:t>
            </a:r>
            <a:r>
              <a:rPr lang="ko-KR" altLang="en-US" sz="1800" dirty="0" smtClean="0"/>
              <a:t>요구사항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</a:t>
            </a:r>
            <a:r>
              <a:rPr lang="ko-KR" altLang="en-US" sz="2000" dirty="0" err="1" smtClean="0"/>
              <a:t>보낸쪽지함조</a:t>
            </a:r>
            <a:r>
              <a:rPr lang="ko-KR" altLang="en-US" sz="2000" dirty="0" err="1"/>
              <a:t>회</a:t>
            </a:r>
            <a:r>
              <a:rPr lang="en-US" altLang="ko-KR" sz="2000" dirty="0" smtClean="0"/>
              <a:t>              </a:t>
            </a:r>
            <a:r>
              <a:rPr lang="ko-KR" altLang="en-US" sz="2000" dirty="0" smtClean="0"/>
              <a:t>작성자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231834858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err="1" smtClean="0"/>
              <a:t>쪽지함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자신의 보낸 </a:t>
            </a:r>
            <a:r>
              <a:rPr lang="ko-KR" altLang="en-US" sz="1800" dirty="0" err="1"/>
              <a:t>쪽지함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삭제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로그인한 </a:t>
            </a:r>
            <a:r>
              <a:rPr lang="ko-KR" altLang="en-US" sz="1800" dirty="0" smtClean="0"/>
              <a:t>사용자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</a:t>
            </a:r>
            <a:r>
              <a:rPr lang="ko-KR" altLang="en-US" sz="1800" dirty="0"/>
              <a:t>선행 조건 </a:t>
            </a:r>
            <a:r>
              <a:rPr lang="en-US" altLang="ko-KR" sz="1800" dirty="0"/>
              <a:t>: </a:t>
            </a:r>
            <a:r>
              <a:rPr lang="ko-KR" altLang="en-US" sz="1800" dirty="0"/>
              <a:t>로그인한 </a:t>
            </a:r>
            <a:r>
              <a:rPr lang="ko-KR" altLang="en-US" sz="1800" dirty="0" smtClean="0"/>
              <a:t>사용자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4.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</a:t>
            </a:r>
            <a:r>
              <a:rPr lang="ko-KR" altLang="en-US" sz="2000" dirty="0" err="1" smtClean="0"/>
              <a:t>보낸쪽지함삭제</a:t>
            </a:r>
            <a:r>
              <a:rPr lang="en-US" altLang="ko-KR" sz="2000" dirty="0" smtClean="0"/>
              <a:t>              </a:t>
            </a:r>
            <a:r>
              <a:rPr lang="ko-KR" altLang="en-US" sz="2000" dirty="0" smtClean="0"/>
              <a:t>작성자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231834858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err="1" smtClean="0"/>
              <a:t>쪽지함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로그인한 사용자가 자신의 </a:t>
            </a:r>
            <a:r>
              <a:rPr lang="ko-KR" altLang="en-US" sz="1800" dirty="0" err="1"/>
              <a:t>쪽지함</a:t>
            </a:r>
            <a:r>
              <a:rPr lang="ko-KR" altLang="en-US" sz="1800" dirty="0"/>
              <a:t> 버튼 클릭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자신이 삭제 </a:t>
            </a:r>
            <a:r>
              <a:rPr lang="ko-KR" altLang="en-US" sz="1800" dirty="0" err="1"/>
              <a:t>해야될</a:t>
            </a:r>
            <a:r>
              <a:rPr lang="ko-KR" altLang="en-US" sz="1800" dirty="0"/>
              <a:t> 내용의 쪽지를 선택</a:t>
            </a:r>
            <a:r>
              <a:rPr lang="en-US" altLang="ko-KR" sz="1800" dirty="0"/>
              <a:t>(</a:t>
            </a:r>
            <a:r>
              <a:rPr lang="ko-KR" altLang="en-US" sz="1800" dirty="0"/>
              <a:t>검색 후 선택</a:t>
            </a:r>
            <a:r>
              <a:rPr lang="en-US" altLang="ko-KR" sz="1800" dirty="0"/>
              <a:t>)</a:t>
            </a:r>
            <a:r>
              <a:rPr lang="ko-KR" altLang="en-US" sz="1800" dirty="0"/>
              <a:t>을 하여 내용을 클릭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삭제 </a:t>
            </a:r>
            <a:r>
              <a:rPr lang="ko-KR" altLang="en-US" sz="1800" dirty="0"/>
              <a:t>버튼을 눌러서 쪽지의 내용을 </a:t>
            </a:r>
            <a:r>
              <a:rPr lang="ko-KR" altLang="en-US" sz="1800" dirty="0" smtClean="0"/>
              <a:t>삭제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</a:t>
            </a:r>
            <a:r>
              <a:rPr lang="ko-KR" altLang="en-US" sz="1800" dirty="0"/>
              <a:t>대안 시나리오 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없음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</a:t>
            </a:r>
            <a:r>
              <a:rPr lang="ko-KR" altLang="en-US" sz="1800" dirty="0"/>
              <a:t>비 기능적 요구 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</a:t>
            </a:r>
            <a:r>
              <a:rPr lang="ko-KR" altLang="en-US" sz="2000" dirty="0" err="1" smtClean="0"/>
              <a:t>보낸쪽지함삭제</a:t>
            </a:r>
            <a:r>
              <a:rPr lang="en-US" altLang="ko-KR" sz="2000" dirty="0" smtClean="0"/>
              <a:t>     	 </a:t>
            </a:r>
            <a:r>
              <a:rPr lang="ko-KR" altLang="en-US" sz="2000" dirty="0" smtClean="0"/>
              <a:t>작성자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231834858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err="1" smtClean="0"/>
              <a:t>쪽지함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자신이 </a:t>
            </a:r>
            <a:r>
              <a:rPr lang="ko-KR" altLang="en-US" sz="1800" dirty="0" err="1"/>
              <a:t>받은쪽지의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내용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로그인 한 </a:t>
            </a:r>
            <a:r>
              <a:rPr lang="ko-KR" altLang="en-US" sz="1800" dirty="0" smtClean="0"/>
              <a:t>사용자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</a:t>
            </a:r>
            <a:r>
              <a:rPr lang="ko-KR" altLang="en-US" sz="1800" dirty="0"/>
              <a:t>선행 조건 </a:t>
            </a:r>
            <a:r>
              <a:rPr lang="en-US" altLang="ko-KR" sz="1800" dirty="0"/>
              <a:t>: </a:t>
            </a:r>
            <a:r>
              <a:rPr lang="ko-KR" altLang="en-US" sz="1800" dirty="0"/>
              <a:t>로그인한 </a:t>
            </a:r>
            <a:r>
              <a:rPr lang="ko-KR" altLang="en-US" sz="1800" dirty="0" smtClean="0"/>
              <a:t>사용자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4.</a:t>
            </a:r>
            <a:r>
              <a:rPr lang="ko-KR" altLang="en-US" sz="1800" dirty="0"/>
              <a:t>후행 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</a:t>
            </a:r>
            <a:r>
              <a:rPr lang="ko-KR" altLang="en-US" sz="2000" dirty="0" err="1" smtClean="0"/>
              <a:t>받은쪽지함</a:t>
            </a:r>
            <a:r>
              <a:rPr lang="en-US" altLang="ko-KR" sz="2000" dirty="0" smtClean="0"/>
              <a:t>     	       </a:t>
            </a:r>
            <a:r>
              <a:rPr lang="ko-KR" altLang="en-US" sz="2000" dirty="0" smtClean="0"/>
              <a:t>작성자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231834858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err="1" smtClean="0"/>
              <a:t>쪽지함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</a:t>
            </a:r>
            <a:r>
              <a:rPr lang="ko-KR" altLang="en-US" sz="1800" dirty="0"/>
              <a:t>시나리오 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로그인한 사용자가 </a:t>
            </a:r>
            <a:r>
              <a:rPr lang="ko-KR" altLang="en-US" sz="1800" dirty="0" err="1"/>
              <a:t>쪽지함</a:t>
            </a:r>
            <a:r>
              <a:rPr lang="ko-KR" altLang="en-US" sz="1800" dirty="0"/>
              <a:t> 버튼 클릭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받은 </a:t>
            </a:r>
            <a:r>
              <a:rPr lang="ko-KR" altLang="en-US" sz="1800" dirty="0" err="1"/>
              <a:t>쪽지함</a:t>
            </a:r>
            <a:r>
              <a:rPr lang="ko-KR" altLang="en-US" sz="1800" dirty="0"/>
              <a:t> 리스트 </a:t>
            </a:r>
            <a:r>
              <a:rPr lang="ko-KR" altLang="en-US" sz="1800" dirty="0" smtClean="0"/>
              <a:t>확인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</a:t>
            </a:r>
            <a:r>
              <a:rPr lang="ko-KR" altLang="en-US" sz="1800" dirty="0"/>
              <a:t>대안 시나리오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없음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</a:t>
            </a:r>
            <a:r>
              <a:rPr lang="ko-KR" altLang="en-US" sz="1800" dirty="0"/>
              <a:t>비 기능적 요구사항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</a:t>
            </a:r>
            <a:r>
              <a:rPr lang="ko-KR" altLang="en-US" sz="2000" dirty="0" err="1" smtClean="0"/>
              <a:t>받은쪽지함</a:t>
            </a:r>
            <a:r>
              <a:rPr lang="en-US" altLang="ko-KR" sz="2000" dirty="0" smtClean="0"/>
              <a:t>     	       </a:t>
            </a:r>
            <a:r>
              <a:rPr lang="ko-KR" altLang="en-US" sz="2000" dirty="0" smtClean="0"/>
              <a:t>작성자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76191970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err="1" smtClean="0"/>
              <a:t>쪽지함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자신의 받은 </a:t>
            </a:r>
            <a:r>
              <a:rPr lang="ko-KR" altLang="en-US" sz="1800" dirty="0" err="1"/>
              <a:t>쪽지함</a:t>
            </a:r>
            <a:r>
              <a:rPr lang="ko-KR" altLang="en-US" sz="1800" dirty="0"/>
              <a:t> 내용 </a:t>
            </a:r>
            <a:r>
              <a:rPr lang="ko-KR" altLang="en-US" sz="1800" dirty="0" smtClean="0"/>
              <a:t>조회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로그인한 </a:t>
            </a:r>
            <a:r>
              <a:rPr lang="ko-KR" altLang="en-US" sz="1800" dirty="0" smtClean="0"/>
              <a:t>사용자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</a:t>
            </a:r>
            <a:r>
              <a:rPr lang="ko-KR" altLang="en-US" sz="1800" dirty="0" smtClean="0"/>
              <a:t>선행 </a:t>
            </a:r>
            <a:r>
              <a:rPr lang="ko-KR" altLang="en-US" sz="1800" dirty="0"/>
              <a:t>조건 </a:t>
            </a:r>
            <a:r>
              <a:rPr lang="en-US" altLang="ko-KR" sz="1800" dirty="0"/>
              <a:t>: </a:t>
            </a:r>
            <a:r>
              <a:rPr lang="ko-KR" altLang="en-US" sz="1800" dirty="0"/>
              <a:t>로그인한 </a:t>
            </a:r>
            <a:r>
              <a:rPr lang="ko-KR" altLang="en-US" sz="1800" dirty="0" smtClean="0"/>
              <a:t>사용자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4.</a:t>
            </a:r>
            <a:r>
              <a:rPr lang="ko-KR" altLang="en-US" sz="1800" dirty="0"/>
              <a:t>후행조건 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</a:t>
            </a:r>
            <a:r>
              <a:rPr lang="ko-KR" altLang="en-US" sz="2000" dirty="0" err="1" smtClean="0"/>
              <a:t>받은쪽지함조회</a:t>
            </a:r>
            <a:r>
              <a:rPr lang="en-US" altLang="ko-KR" sz="2000" dirty="0" smtClean="0"/>
              <a:t>     	 </a:t>
            </a:r>
            <a:r>
              <a:rPr lang="ko-KR" altLang="en-US" sz="2000" dirty="0" smtClean="0"/>
              <a:t>작성자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76191970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err="1" smtClean="0"/>
              <a:t>쪽지함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</a:t>
            </a:r>
            <a:r>
              <a:rPr lang="ko-KR" altLang="en-US" sz="1800" dirty="0"/>
              <a:t>시나리오 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로그인한 사용자가 자신의 </a:t>
            </a:r>
            <a:r>
              <a:rPr lang="ko-KR" altLang="en-US" sz="1800" dirty="0" err="1"/>
              <a:t>쪽지함</a:t>
            </a:r>
            <a:r>
              <a:rPr lang="ko-KR" altLang="en-US" sz="1800" dirty="0"/>
              <a:t> 버튼 클릭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자신의 받은 </a:t>
            </a:r>
            <a:r>
              <a:rPr lang="ko-KR" altLang="en-US" sz="1800" dirty="0" err="1"/>
              <a:t>쪽지함</a:t>
            </a:r>
            <a:r>
              <a:rPr lang="ko-KR" altLang="en-US" sz="1800" dirty="0"/>
              <a:t> 버튼을 클릭 하여 이동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검색할 카테고리 선택 후 검색 내용 </a:t>
            </a:r>
            <a:r>
              <a:rPr lang="ko-KR" altLang="en-US" sz="1800" dirty="0" err="1"/>
              <a:t>입력후</a:t>
            </a:r>
            <a:r>
              <a:rPr lang="ko-KR" altLang="en-US" sz="1800" dirty="0"/>
              <a:t> 검색 버튼 클릭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일치하는 내용의 쪽지 확인 후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쪽지 </a:t>
            </a:r>
            <a:r>
              <a:rPr lang="ko-KR" altLang="en-US" sz="1800" dirty="0"/>
              <a:t>내용을 클릭 후 상세 조회</a:t>
            </a:r>
            <a:r>
              <a:rPr lang="en-US" altLang="ko-KR" sz="1800" dirty="0"/>
              <a:t>(</a:t>
            </a:r>
            <a:r>
              <a:rPr lang="ko-KR" altLang="en-US" sz="1800" dirty="0"/>
              <a:t>읽기</a:t>
            </a:r>
            <a:r>
              <a:rPr lang="en-US" altLang="ko-KR" sz="1800" dirty="0" smtClean="0"/>
              <a:t>)</a:t>
            </a:r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</a:t>
            </a:r>
            <a:r>
              <a:rPr lang="ko-KR" altLang="en-US" sz="1800" dirty="0"/>
              <a:t>대안 시나리오 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없음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</a:t>
            </a:r>
            <a:r>
              <a:rPr lang="ko-KR" altLang="en-US" sz="1800" dirty="0"/>
              <a:t>비 기능적 요구사항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</a:t>
            </a:r>
            <a:r>
              <a:rPr lang="ko-KR" altLang="en-US" sz="2000" dirty="0" err="1" smtClean="0"/>
              <a:t>받은쪽지함조회</a:t>
            </a:r>
            <a:r>
              <a:rPr lang="en-US" altLang="ko-KR" sz="2000" dirty="0" smtClean="0"/>
              <a:t>     	 </a:t>
            </a:r>
            <a:r>
              <a:rPr lang="ko-KR" altLang="en-US" sz="2000" dirty="0" smtClean="0"/>
              <a:t>작성자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76191970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프로젝트 설계</a:t>
            </a:r>
            <a:r>
              <a:rPr lang="en-US" altLang="ko-KR" dirty="0" smtClean="0"/>
              <a:t>(</a:t>
            </a:r>
            <a:r>
              <a:rPr lang="ko-KR" altLang="en-US" dirty="0" smtClean="0"/>
              <a:t>적용기</a:t>
            </a:r>
            <a:r>
              <a:rPr lang="ko-KR" altLang="en-US" dirty="0"/>
              <a:t>술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761999" y="1630979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en-US" altLang="en-US" sz="2000" dirty="0" smtClean="0"/>
              <a:t>6. Maven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733424" y="2297728"/>
            <a:ext cx="7772400" cy="10931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r>
              <a:rPr lang="en-US" altLang="ko-KR" sz="1200" dirty="0" smtClean="0"/>
              <a:t>Maven</a:t>
            </a:r>
            <a:r>
              <a:rPr lang="ko-KR" altLang="en-US" sz="1200" dirty="0" smtClean="0"/>
              <a:t>의 첫번째 기능은 라이브러리 관리 기능입니다</a:t>
            </a:r>
            <a:r>
              <a:rPr lang="en-US" altLang="ko-KR" sz="1200" dirty="0" smtClean="0"/>
              <a:t>. Java</a:t>
            </a:r>
            <a:r>
              <a:rPr lang="ko-KR" altLang="en-US" sz="1200" dirty="0" smtClean="0"/>
              <a:t>로 개발을 </a:t>
            </a:r>
            <a:r>
              <a:rPr lang="ko-KR" altLang="en-US" sz="1200" dirty="0" err="1" smtClean="0"/>
              <a:t>하다보면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Spring, </a:t>
            </a:r>
            <a:r>
              <a:rPr lang="en-US" altLang="ko-KR" sz="1200" dirty="0" err="1" smtClean="0"/>
              <a:t>Jdbc</a:t>
            </a:r>
            <a:r>
              <a:rPr lang="en-US" altLang="ko-KR" sz="1200" dirty="0" smtClean="0"/>
              <a:t>, </a:t>
            </a:r>
            <a:r>
              <a:rPr lang="en-US" altLang="ko-KR" sz="1200" dirty="0" err="1" smtClean="0"/>
              <a:t>Junit</a:t>
            </a:r>
            <a:r>
              <a:rPr lang="en-US" altLang="ko-KR" sz="1200" dirty="0" smtClean="0"/>
              <a:t>, </a:t>
            </a:r>
            <a:r>
              <a:rPr lang="en-US" altLang="ko-KR" sz="1200" dirty="0" err="1" smtClean="0"/>
              <a:t>Mybatis</a:t>
            </a:r>
            <a:r>
              <a:rPr lang="ko-KR" altLang="en-US" sz="1200" dirty="0" smtClean="0"/>
              <a:t>등 필요한 라이브러리들이 많습니다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이걸 </a:t>
            </a:r>
            <a:r>
              <a:rPr lang="en-US" altLang="ko-KR" sz="1200" dirty="0" smtClean="0"/>
              <a:t>.zip</a:t>
            </a:r>
            <a:r>
              <a:rPr lang="ko-KR" altLang="en-US" sz="1200" dirty="0" smtClean="0"/>
              <a:t>형태로 다운받아서 수동으로 라이브러리를 추가 해줘도 되지만 </a:t>
            </a:r>
            <a:r>
              <a:rPr lang="en-US" altLang="ko-KR" sz="1200" dirty="0" smtClean="0"/>
              <a:t>Pom.xml</a:t>
            </a:r>
            <a:r>
              <a:rPr lang="ko-KR" altLang="en-US" sz="1200" dirty="0" smtClean="0"/>
              <a:t>에 어떠한 라이브러리를 사용할 것인지 적어 놓기만 하면 </a:t>
            </a:r>
            <a:r>
              <a:rPr lang="en-US" altLang="ko-KR" sz="1200" dirty="0" smtClean="0"/>
              <a:t>Maven</a:t>
            </a:r>
            <a:r>
              <a:rPr lang="ko-KR" altLang="en-US" sz="1200" dirty="0" smtClean="0"/>
              <a:t>이 알아서 다운 받고 알아서 설치해 주고 경로도 지정해줍니다</a:t>
            </a:r>
            <a:r>
              <a:rPr lang="en-US" altLang="ko-KR" sz="1200" dirty="0" smtClean="0"/>
              <a:t>.</a:t>
            </a:r>
          </a:p>
          <a:p>
            <a:r>
              <a:rPr lang="ko-KR" altLang="en-US" sz="1200" dirty="0" err="1" smtClean="0"/>
              <a:t>두번째</a:t>
            </a:r>
            <a:r>
              <a:rPr lang="en-US" altLang="ko-KR" sz="1200" dirty="0" smtClean="0"/>
              <a:t>, </a:t>
            </a:r>
            <a:r>
              <a:rPr lang="ko-KR" altLang="en-US" sz="1200" dirty="0" err="1" smtClean="0"/>
              <a:t>빌드</a:t>
            </a:r>
            <a:r>
              <a:rPr lang="ko-KR" altLang="en-US" sz="1200" dirty="0" smtClean="0"/>
              <a:t> 기능입니다</a:t>
            </a:r>
            <a:r>
              <a:rPr lang="en-US" altLang="ko-KR" sz="1200" dirty="0" smtClean="0"/>
              <a:t>. '</a:t>
            </a:r>
            <a:r>
              <a:rPr lang="ko-KR" altLang="en-US" sz="1200" dirty="0" err="1" smtClean="0"/>
              <a:t>빌드</a:t>
            </a:r>
            <a:r>
              <a:rPr lang="en-US" altLang="ko-KR" sz="1200" dirty="0" smtClean="0"/>
              <a:t>'</a:t>
            </a:r>
            <a:r>
              <a:rPr lang="ko-KR" altLang="en-US" sz="1200" dirty="0" smtClean="0"/>
              <a:t>기능은 </a:t>
            </a:r>
            <a:r>
              <a:rPr lang="en-US" altLang="ko-KR" sz="1200" dirty="0" smtClean="0"/>
              <a:t>Ant</a:t>
            </a:r>
            <a:r>
              <a:rPr lang="ko-KR" altLang="en-US" sz="1200" dirty="0" smtClean="0"/>
              <a:t>도 가지고 있는 기능인데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굳이 원한다면 라이브러리 관리는 </a:t>
            </a:r>
            <a:r>
              <a:rPr lang="en-US" altLang="ko-KR" sz="1200" dirty="0" smtClean="0"/>
              <a:t>maven</a:t>
            </a:r>
            <a:r>
              <a:rPr lang="ko-KR" altLang="en-US" sz="1200" dirty="0" smtClean="0"/>
              <a:t>으로 해도 되고 </a:t>
            </a:r>
            <a:r>
              <a:rPr lang="ko-KR" altLang="en-US" sz="1200" dirty="0" err="1" smtClean="0"/>
              <a:t>빌드는</a:t>
            </a:r>
            <a:r>
              <a:rPr lang="ko-KR" altLang="en-US" sz="1200" dirty="0" smtClean="0"/>
              <a:t> 수동으로 하거나 </a:t>
            </a:r>
            <a:r>
              <a:rPr lang="en-US" altLang="ko-KR" sz="1200" dirty="0" smtClean="0"/>
              <a:t>Ant</a:t>
            </a:r>
            <a:r>
              <a:rPr lang="ko-KR" altLang="en-US" sz="1200" dirty="0" smtClean="0"/>
              <a:t>를 이용해서 해도 됩니다</a:t>
            </a:r>
            <a:r>
              <a:rPr lang="en-US" altLang="ko-KR" sz="1200" dirty="0" smtClean="0"/>
              <a:t>.</a:t>
            </a:r>
          </a:p>
          <a:p>
            <a:endParaRPr lang="en-US" altLang="ko-KR" sz="1200" dirty="0"/>
          </a:p>
        </p:txBody>
      </p:sp>
      <p:pic>
        <p:nvPicPr>
          <p:cNvPr id="200706" name="Picture 2" descr="C:\Users\Administrator\Desktop\적용기술\mave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3913" y="3343276"/>
            <a:ext cx="7500937" cy="288607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75122240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err="1" smtClean="0"/>
              <a:t>쪽지함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자신의 받은 </a:t>
            </a:r>
            <a:r>
              <a:rPr lang="ko-KR" altLang="en-US" sz="1800" dirty="0" err="1"/>
              <a:t>쪽지함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삭제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로그인한 </a:t>
            </a:r>
            <a:r>
              <a:rPr lang="ko-KR" altLang="en-US" sz="1800" dirty="0" smtClean="0"/>
              <a:t>사용자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</a:t>
            </a:r>
            <a:r>
              <a:rPr lang="ko-KR" altLang="en-US" sz="1800" dirty="0"/>
              <a:t>선행 조건 </a:t>
            </a:r>
            <a:r>
              <a:rPr lang="en-US" altLang="ko-KR" sz="1800" dirty="0"/>
              <a:t>: </a:t>
            </a:r>
            <a:r>
              <a:rPr lang="ko-KR" altLang="en-US" sz="1800" dirty="0"/>
              <a:t>로그인한 </a:t>
            </a:r>
            <a:r>
              <a:rPr lang="ko-KR" altLang="en-US" sz="1800" dirty="0" smtClean="0"/>
              <a:t>사용자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4.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</a:t>
            </a:r>
            <a:r>
              <a:rPr lang="ko-KR" altLang="en-US" sz="2000" dirty="0" err="1" smtClean="0"/>
              <a:t>받은쪽지함삭제</a:t>
            </a:r>
            <a:r>
              <a:rPr lang="en-US" altLang="ko-KR" sz="2000" dirty="0" smtClean="0"/>
              <a:t>     	 </a:t>
            </a:r>
            <a:r>
              <a:rPr lang="ko-KR" altLang="en-US" sz="2000" dirty="0" smtClean="0"/>
              <a:t>작성자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99090617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err="1" smtClean="0"/>
              <a:t>쪽지함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로그인한 사용자가 자신의 </a:t>
            </a:r>
            <a:r>
              <a:rPr lang="ko-KR" altLang="en-US" sz="1800" dirty="0" err="1"/>
              <a:t>쪽지함</a:t>
            </a:r>
            <a:r>
              <a:rPr lang="ko-KR" altLang="en-US" sz="1800" dirty="0"/>
              <a:t> 버튼 클릭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자신이 삭제 </a:t>
            </a:r>
            <a:r>
              <a:rPr lang="ko-KR" altLang="en-US" sz="1800" dirty="0" err="1"/>
              <a:t>해야될</a:t>
            </a:r>
            <a:r>
              <a:rPr lang="ko-KR" altLang="en-US" sz="1800" dirty="0"/>
              <a:t> 내용의 쪽지를 선택</a:t>
            </a:r>
            <a:r>
              <a:rPr lang="en-US" altLang="ko-KR" sz="1800" dirty="0"/>
              <a:t>(</a:t>
            </a:r>
            <a:r>
              <a:rPr lang="ko-KR" altLang="en-US" sz="1800" dirty="0"/>
              <a:t>검색 후 선택</a:t>
            </a:r>
            <a:r>
              <a:rPr lang="en-US" altLang="ko-KR" sz="1800" dirty="0"/>
              <a:t>)</a:t>
            </a:r>
            <a:r>
              <a:rPr lang="ko-KR" altLang="en-US" sz="1800" dirty="0"/>
              <a:t>을 하여 내용을 클릭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삭제 </a:t>
            </a:r>
            <a:r>
              <a:rPr lang="ko-KR" altLang="en-US" sz="1800" dirty="0"/>
              <a:t>버튼을 눌러서 쪽지의 내용을 </a:t>
            </a:r>
            <a:r>
              <a:rPr lang="ko-KR" altLang="en-US" sz="1800" dirty="0" smtClean="0"/>
              <a:t>삭제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</a:t>
            </a:r>
            <a:r>
              <a:rPr lang="ko-KR" altLang="en-US" sz="1800" dirty="0"/>
              <a:t>대안 시나리오 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없음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</a:t>
            </a:r>
            <a:r>
              <a:rPr lang="ko-KR" altLang="en-US" sz="1800" dirty="0"/>
              <a:t>비 기능적 요구 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</a:t>
            </a:r>
            <a:r>
              <a:rPr lang="ko-KR" altLang="en-US" sz="2000" dirty="0" err="1" smtClean="0"/>
              <a:t>받은쪽지함삭제</a:t>
            </a:r>
            <a:r>
              <a:rPr lang="en-US" altLang="ko-KR" sz="2000" dirty="0" smtClean="0"/>
              <a:t>     	 </a:t>
            </a:r>
            <a:r>
              <a:rPr lang="ko-KR" altLang="en-US" sz="2000" dirty="0" smtClean="0"/>
              <a:t>작성자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99090617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출퇴근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latinLnBrk="1">
              <a:buAutoNum type="arabicPeriod"/>
            </a:pP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en-US" altLang="ko-KR" sz="1800" dirty="0" err="1"/>
              <a:t>UsefulWare</a:t>
            </a:r>
            <a:r>
              <a:rPr lang="ko-KR" altLang="en-US" sz="1800" dirty="0"/>
              <a:t>를 사용하려면 </a:t>
            </a:r>
            <a:r>
              <a:rPr lang="ko-KR" altLang="en-US" sz="1800" dirty="0" err="1"/>
              <a:t>로그인을</a:t>
            </a:r>
            <a:r>
              <a:rPr lang="ko-KR" altLang="en-US" sz="1800" dirty="0"/>
              <a:t> </a:t>
            </a:r>
            <a:r>
              <a:rPr lang="ko-KR" altLang="en-US" sz="1800" dirty="0" err="1" smtClean="0"/>
              <a:t>해야함</a:t>
            </a:r>
            <a:endParaRPr lang="en-US" altLang="ko-KR" sz="1800" dirty="0" smtClean="0"/>
          </a:p>
          <a:p>
            <a:pPr marL="342900" indent="-342900" latinLnBrk="1">
              <a:buAutoNum type="arabicPeriod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smtClean="0"/>
              <a:t>사용자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시스템에 </a:t>
            </a:r>
            <a:r>
              <a:rPr lang="ko-KR" altLang="en-US" sz="1800" dirty="0"/>
              <a:t>등록되어있는 사용자이어야 </a:t>
            </a:r>
            <a:r>
              <a:rPr lang="ko-KR" altLang="en-US" sz="1800" dirty="0" smtClean="0"/>
              <a:t>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등록되어있는 사용자인지 검사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로그인</a:t>
            </a:r>
            <a:r>
              <a:rPr lang="en-US" altLang="ko-KR" sz="2000" dirty="0" smtClean="0"/>
              <a:t>    	 </a:t>
            </a:r>
            <a:r>
              <a:rPr lang="ko-KR" altLang="en-US" sz="2000" dirty="0" smtClean="0"/>
              <a:t>작성자     채효원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99090617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출퇴근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등록되어있는 사용자가 사원번호와 비밀번호를 입력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등록되어있는 사용자가 맞는지 여부확인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유스케이스</a:t>
            </a:r>
            <a:r>
              <a:rPr lang="ko-KR" altLang="en-US" sz="1800" dirty="0" smtClean="0"/>
              <a:t> 종료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등록되어있는 사용자가 </a:t>
            </a:r>
            <a:r>
              <a:rPr lang="ko-KR" altLang="en-US" sz="1800" dirty="0" err="1"/>
              <a:t>아닐시</a:t>
            </a:r>
            <a:r>
              <a:rPr lang="ko-KR" altLang="en-US" sz="1800" dirty="0"/>
              <a:t> 로그인 불가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로그인 </a:t>
            </a:r>
            <a:r>
              <a:rPr lang="ko-KR" altLang="en-US" sz="1800" dirty="0" err="1"/>
              <a:t>실패시</a:t>
            </a:r>
            <a:r>
              <a:rPr lang="ko-KR" altLang="en-US" sz="1800" dirty="0"/>
              <a:t> </a:t>
            </a:r>
            <a:r>
              <a:rPr lang="ko-KR" altLang="en-US" sz="1800" dirty="0" err="1"/>
              <a:t>알림메시지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출력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비기능적 요구사항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로그인</a:t>
            </a:r>
            <a:r>
              <a:rPr lang="en-US" altLang="ko-KR" sz="2000" dirty="0" smtClean="0"/>
              <a:t>     	 </a:t>
            </a:r>
            <a:r>
              <a:rPr lang="ko-KR" altLang="en-US" sz="2000" dirty="0" smtClean="0"/>
              <a:t>작성자     채효원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0792959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출퇴근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latinLnBrk="1">
              <a:buAutoNum type="arabicPeriod"/>
            </a:pP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로그인한 사용자의 출근여부를 </a:t>
            </a:r>
            <a:r>
              <a:rPr lang="ko-KR" altLang="en-US" sz="1800" dirty="0" smtClean="0"/>
              <a:t>체크</a:t>
            </a:r>
            <a:endParaRPr lang="en-US" altLang="ko-KR" sz="1800" dirty="0" smtClean="0"/>
          </a:p>
          <a:p>
            <a:pPr marL="342900" indent="-342900" latinLnBrk="1">
              <a:buAutoNum type="arabicPeriod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smtClean="0"/>
              <a:t>사용자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시스템에 </a:t>
            </a:r>
            <a:r>
              <a:rPr lang="ko-KR" altLang="en-US" sz="1800" dirty="0"/>
              <a:t>등록된 사용자가 로그인 </a:t>
            </a:r>
            <a:r>
              <a:rPr lang="ko-KR" altLang="en-US" sz="1800" dirty="0" err="1" smtClean="0"/>
              <a:t>하여야함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출근버튼을 </a:t>
            </a:r>
            <a:r>
              <a:rPr lang="ko-KR" altLang="en-US" sz="1800" dirty="0" err="1"/>
              <a:t>여러번</a:t>
            </a:r>
            <a:r>
              <a:rPr lang="ko-KR" altLang="en-US" sz="1800" dirty="0"/>
              <a:t> 눌렀는지 검사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출근버튼</a:t>
            </a:r>
            <a:r>
              <a:rPr lang="en-US" altLang="ko-KR" sz="2000" dirty="0" smtClean="0"/>
              <a:t>     	 </a:t>
            </a:r>
            <a:r>
              <a:rPr lang="ko-KR" altLang="en-US" sz="2000" dirty="0" smtClean="0"/>
              <a:t>작성자     채효원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0792959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출퇴근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등록된 사용자가 </a:t>
            </a:r>
            <a:r>
              <a:rPr lang="ko-KR" altLang="en-US" sz="1800" dirty="0" err="1"/>
              <a:t>로그인함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출근버튼 클릭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유스케이스</a:t>
            </a:r>
            <a:r>
              <a:rPr lang="ko-KR" altLang="en-US" sz="1800" dirty="0" smtClean="0"/>
              <a:t> 종료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없음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비기능적 </a:t>
            </a:r>
            <a:r>
              <a:rPr lang="ko-KR" altLang="en-US" sz="1800" dirty="0" smtClean="0"/>
              <a:t>요구사항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출근버튼 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채효원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0792959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출퇴근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latinLnBrk="1">
              <a:buAutoNum type="arabicPeriod"/>
            </a:pP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사용자가 출근기록을 </a:t>
            </a:r>
            <a:r>
              <a:rPr lang="ko-KR" altLang="en-US" sz="1800" dirty="0" smtClean="0"/>
              <a:t>확인</a:t>
            </a:r>
            <a:endParaRPr lang="en-US" altLang="ko-KR" sz="1800" dirty="0" smtClean="0"/>
          </a:p>
          <a:p>
            <a:pPr marL="342900" indent="-342900" latinLnBrk="1">
              <a:buAutoNum type="arabicPeriod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smtClean="0"/>
              <a:t>사용자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등록된 사용자가 </a:t>
            </a:r>
            <a:r>
              <a:rPr lang="ko-KR" altLang="en-US" sz="1800" dirty="0" err="1"/>
              <a:t>로그인하여야함</a:t>
            </a:r>
            <a:endParaRPr lang="ko-KR" altLang="en-US" sz="1800" dirty="0"/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출근버튼을 </a:t>
            </a:r>
            <a:r>
              <a:rPr lang="ko-KR" altLang="en-US" sz="1800" dirty="0"/>
              <a:t>클릭하여야 </a:t>
            </a:r>
            <a:r>
              <a:rPr lang="ko-KR" altLang="en-US" sz="1800" dirty="0" smtClean="0"/>
              <a:t>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출근을 </a:t>
            </a:r>
            <a:r>
              <a:rPr lang="ko-KR" altLang="en-US" sz="1800" dirty="0" err="1"/>
              <a:t>여러번</a:t>
            </a:r>
            <a:r>
              <a:rPr lang="ko-KR" altLang="en-US" sz="1800" dirty="0"/>
              <a:t> 눌렀는지 검사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출근기록확인</a:t>
            </a:r>
            <a:r>
              <a:rPr lang="en-US" altLang="ko-KR" sz="2000" dirty="0" smtClean="0"/>
              <a:t>     	 </a:t>
            </a:r>
            <a:r>
              <a:rPr lang="ko-KR" altLang="en-US" sz="2000" dirty="0" smtClean="0"/>
              <a:t>작성자     채효원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0792959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출퇴근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등록된 사용자가 </a:t>
            </a:r>
            <a:r>
              <a:rPr lang="ko-KR" altLang="en-US" sz="1800" dirty="0" err="1"/>
              <a:t>로그인함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출근버튼 클릭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출근이 완료되었다는 </a:t>
            </a:r>
            <a:r>
              <a:rPr lang="ko-KR" altLang="en-US" sz="1800" dirty="0" err="1"/>
              <a:t>알림메시지</a:t>
            </a:r>
            <a:r>
              <a:rPr lang="ko-KR" altLang="en-US" sz="1800" dirty="0"/>
              <a:t> 출력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유스케이스</a:t>
            </a:r>
            <a:r>
              <a:rPr lang="ko-KR" altLang="en-US" sz="1800" dirty="0" smtClean="0"/>
              <a:t> 종료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없음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비기능적 요구사항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출근기록확인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채효원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0792959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출퇴근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latinLnBrk="1">
              <a:buAutoNum type="arabicPeriod"/>
            </a:pP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사용자가 출근버튼을 클릭했을 경우 </a:t>
            </a:r>
            <a:r>
              <a:rPr lang="ko-KR" altLang="en-US" sz="1800" dirty="0" smtClean="0"/>
              <a:t>출근처리</a:t>
            </a:r>
            <a:endParaRPr lang="en-US" altLang="ko-KR" sz="1800" dirty="0" smtClean="0"/>
          </a:p>
          <a:p>
            <a:pPr marL="342900" indent="-342900" latinLnBrk="1">
              <a:buAutoNum type="arabicPeriod"/>
            </a:pPr>
            <a:r>
              <a:rPr lang="ko-KR" altLang="en-US" sz="1800" dirty="0" smtClean="0"/>
              <a:t> 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smtClean="0"/>
              <a:t>사용자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등록된 사용자가 </a:t>
            </a:r>
            <a:r>
              <a:rPr lang="ko-KR" altLang="en-US" sz="1800" dirty="0" err="1"/>
              <a:t>로그인하여야함</a:t>
            </a:r>
            <a:endParaRPr lang="ko-KR" altLang="en-US" sz="1800" dirty="0"/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출근버튼을 </a:t>
            </a:r>
            <a:r>
              <a:rPr lang="ko-KR" altLang="en-US" sz="1800" dirty="0"/>
              <a:t>클릭하여야 </a:t>
            </a:r>
            <a:r>
              <a:rPr lang="ko-KR" altLang="en-US" sz="1800" dirty="0" smtClean="0"/>
              <a:t>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출근을 </a:t>
            </a:r>
            <a:r>
              <a:rPr lang="ko-KR" altLang="en-US" sz="1800" dirty="0" err="1"/>
              <a:t>여러번</a:t>
            </a:r>
            <a:r>
              <a:rPr lang="ko-KR" altLang="en-US" sz="1800" dirty="0"/>
              <a:t> 눌렀는지 검사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출근처리 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채효원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0792959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출퇴근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등록된 사용자가 </a:t>
            </a:r>
            <a:r>
              <a:rPr lang="ko-KR" altLang="en-US" sz="1800" dirty="0" err="1"/>
              <a:t>로그인함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출근버튼 클릭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출근이 완료되었다는 </a:t>
            </a:r>
            <a:r>
              <a:rPr lang="ko-KR" altLang="en-US" sz="1800" dirty="0" err="1"/>
              <a:t>알림메시지</a:t>
            </a:r>
            <a:r>
              <a:rPr lang="ko-KR" altLang="en-US" sz="1800" dirty="0"/>
              <a:t> 출력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유스케이스</a:t>
            </a:r>
            <a:r>
              <a:rPr lang="ko-KR" altLang="en-US" sz="1800" dirty="0" smtClean="0"/>
              <a:t> 종료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없음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비기능적 요구사항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출근처리 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채효원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0792959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프로젝트 설계</a:t>
            </a:r>
            <a:r>
              <a:rPr lang="en-US" altLang="ko-KR" dirty="0" smtClean="0"/>
              <a:t>(</a:t>
            </a:r>
            <a:r>
              <a:rPr lang="ko-KR" altLang="en-US" dirty="0" smtClean="0"/>
              <a:t>적용기</a:t>
            </a:r>
            <a:r>
              <a:rPr lang="ko-KR" altLang="en-US" dirty="0"/>
              <a:t>술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761999" y="1630979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en-US" altLang="en-US" sz="2000" dirty="0" smtClean="0"/>
              <a:t>7. AES</a:t>
            </a:r>
            <a:r>
              <a:rPr lang="ko-KR" altLang="en-US" sz="2000" dirty="0" smtClean="0"/>
              <a:t>암호화</a:t>
            </a:r>
            <a:endParaRPr lang="en-US" altLang="en-US" sz="2000" dirty="0" smtClean="0"/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733424" y="2297729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r>
              <a:rPr lang="en-US" altLang="ko-KR" sz="1200" dirty="0" smtClean="0"/>
              <a:t>AES</a:t>
            </a:r>
            <a:r>
              <a:rPr lang="ko-KR" altLang="en-US" sz="1200" dirty="0" smtClean="0"/>
              <a:t>는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암호화 객체를 생성한다</a:t>
            </a:r>
            <a:r>
              <a:rPr lang="en-US" altLang="ko-KR" sz="1200" dirty="0" smtClean="0"/>
              <a:t>. </a:t>
            </a:r>
            <a:r>
              <a:rPr lang="ko-KR" altLang="en-US" sz="1200" dirty="0" smtClean="0"/>
              <a:t>사용자가 패스워드를 입력하면</a:t>
            </a:r>
            <a:r>
              <a:rPr lang="en-US" altLang="ko-KR" sz="1200" dirty="0" smtClean="0"/>
              <a:t> </a:t>
            </a:r>
            <a:r>
              <a:rPr lang="en-US" altLang="ko-KR" sz="1200" dirty="0" err="1" smtClean="0"/>
              <a:t>javax.crypto.Cipher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클래스에 필요한 암호화 알고리즘을 요청하여 </a:t>
            </a:r>
            <a:r>
              <a:rPr lang="en-US" altLang="ko-KR" sz="1200" dirty="0" smtClean="0"/>
              <a:t>128</a:t>
            </a:r>
            <a:r>
              <a:rPr lang="ko-KR" altLang="en-US" sz="1200" dirty="0" smtClean="0"/>
              <a:t>비트 암호화를 하여 </a:t>
            </a:r>
            <a:r>
              <a:rPr lang="en-US" altLang="ko-KR" sz="1200" dirty="0" smtClean="0"/>
              <a:t>DB </a:t>
            </a:r>
            <a:r>
              <a:rPr lang="ko-KR" altLang="en-US" sz="1200" dirty="0" smtClean="0"/>
              <a:t>저장합니다</a:t>
            </a:r>
            <a:endParaRPr lang="en-US" altLang="ko-KR" sz="1200" dirty="0"/>
          </a:p>
        </p:txBody>
      </p:sp>
      <p:pic>
        <p:nvPicPr>
          <p:cNvPr id="201730" name="Picture 2" descr="C:\Users\Administrator\Desktop\적용기술\aes암호화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8675" y="3171826"/>
            <a:ext cx="7562850" cy="29718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2895587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출퇴근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latinLnBrk="1">
              <a:buAutoNum type="arabicPeriod"/>
            </a:pP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사용자가 퇴근시 퇴근버튼을 </a:t>
            </a:r>
            <a:r>
              <a:rPr lang="ko-KR" altLang="en-US" sz="1800" dirty="0" smtClean="0"/>
              <a:t>클릭함</a:t>
            </a:r>
            <a:endParaRPr lang="en-US" altLang="ko-KR" sz="1800" dirty="0" smtClean="0"/>
          </a:p>
          <a:p>
            <a:pPr marL="342900" indent="-342900" latinLnBrk="1">
              <a:buAutoNum type="arabicPeriod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smtClean="0"/>
              <a:t>사용자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등록된 사용자가 </a:t>
            </a:r>
            <a:r>
              <a:rPr lang="ko-KR" altLang="en-US" sz="1800" dirty="0" err="1"/>
              <a:t>로그인하여야함</a:t>
            </a:r>
            <a:endParaRPr lang="ko-KR" altLang="en-US" sz="1800" dirty="0"/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출근버튼을 </a:t>
            </a:r>
            <a:r>
              <a:rPr lang="ko-KR" altLang="en-US" sz="1800" dirty="0" err="1" smtClean="0"/>
              <a:t>클릭해야함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퇴근버튼 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채효원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0792959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출퇴근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등록된 사용자가 </a:t>
            </a:r>
            <a:r>
              <a:rPr lang="ko-KR" altLang="en-US" sz="1800" dirty="0" err="1"/>
              <a:t>로그인함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출근버튼 클릭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출근이 완료되었다는 </a:t>
            </a:r>
            <a:r>
              <a:rPr lang="ko-KR" altLang="en-US" sz="1800" dirty="0" err="1"/>
              <a:t>알림메시지</a:t>
            </a:r>
            <a:r>
              <a:rPr lang="ko-KR" altLang="en-US" sz="1800" dirty="0"/>
              <a:t> 출력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퇴근버튼 클릭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유스케이스</a:t>
            </a:r>
            <a:r>
              <a:rPr lang="ko-KR" altLang="en-US" sz="1800" dirty="0" smtClean="0"/>
              <a:t> 종료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출근버튼을 </a:t>
            </a:r>
            <a:r>
              <a:rPr lang="ko-KR" altLang="en-US" sz="1800" dirty="0"/>
              <a:t>한번도 클릭 </a:t>
            </a:r>
            <a:r>
              <a:rPr lang="ko-KR" altLang="en-US" sz="1800" dirty="0" err="1"/>
              <a:t>안했을</a:t>
            </a:r>
            <a:r>
              <a:rPr lang="ko-KR" altLang="en-US" sz="1800" dirty="0"/>
              <a:t> 시 </a:t>
            </a:r>
            <a:r>
              <a:rPr lang="ko-KR" altLang="en-US" sz="1800" dirty="0" err="1"/>
              <a:t>알림메시지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출력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비기능적 요구사항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퇴근버튼 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채효원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0792959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출퇴근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latinLnBrk="1">
              <a:buAutoNum type="arabicPeriod"/>
            </a:pP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사용자가 퇴근버튼을 눌렀을 시 퇴근 </a:t>
            </a:r>
            <a:r>
              <a:rPr lang="ko-KR" altLang="en-US" sz="1800" dirty="0" smtClean="0"/>
              <a:t>처리</a:t>
            </a:r>
            <a:endParaRPr lang="en-US" altLang="ko-KR" sz="1800" dirty="0" smtClean="0"/>
          </a:p>
          <a:p>
            <a:pPr marL="342900" indent="-342900" latinLnBrk="1">
              <a:buAutoNum type="arabicPeriod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smtClean="0"/>
              <a:t>사용자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등록된 사용자가 </a:t>
            </a:r>
            <a:r>
              <a:rPr lang="ko-KR" altLang="en-US" sz="1800" dirty="0" err="1"/>
              <a:t>로그인하여야함</a:t>
            </a:r>
            <a:endParaRPr lang="ko-KR" altLang="en-US" sz="1800" dirty="0"/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출근버튼을 </a:t>
            </a:r>
            <a:r>
              <a:rPr lang="ko-KR" altLang="en-US" sz="1800" dirty="0" err="1" smtClean="0"/>
              <a:t>클릭하여야함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퇴근처리 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채효원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0792959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출퇴근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등록된 사용자가 </a:t>
            </a:r>
            <a:r>
              <a:rPr lang="ko-KR" altLang="en-US" sz="1800" dirty="0" err="1"/>
              <a:t>로그인함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출근버튼 클릭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출근이 완료되었다는 </a:t>
            </a:r>
            <a:r>
              <a:rPr lang="ko-KR" altLang="en-US" sz="1800" dirty="0" err="1"/>
              <a:t>알림메시지</a:t>
            </a:r>
            <a:r>
              <a:rPr lang="ko-KR" altLang="en-US" sz="1800" dirty="0"/>
              <a:t> 출력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퇴근버튼 클릭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퇴근처리 되었다는 </a:t>
            </a:r>
            <a:r>
              <a:rPr lang="ko-KR" altLang="en-US" sz="1800" dirty="0" err="1"/>
              <a:t>알림메시지</a:t>
            </a:r>
            <a:r>
              <a:rPr lang="ko-KR" altLang="en-US" sz="1800" dirty="0"/>
              <a:t> 출력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유스케이스</a:t>
            </a:r>
            <a:r>
              <a:rPr lang="ko-KR" altLang="en-US" sz="1800" dirty="0" smtClean="0"/>
              <a:t> 종료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없음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비기능적 요구사항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퇴근처리 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채효원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0792959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출퇴근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latinLnBrk="1">
              <a:buAutoNum type="arabicPeriod"/>
            </a:pP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사용자가 로그아웃 </a:t>
            </a:r>
            <a:r>
              <a:rPr lang="ko-KR" altLang="en-US" sz="1800" dirty="0" smtClean="0"/>
              <a:t>함</a:t>
            </a:r>
            <a:endParaRPr lang="en-US" altLang="ko-KR" sz="1800" dirty="0" smtClean="0"/>
          </a:p>
          <a:p>
            <a:pPr marL="342900" indent="-342900" latinLnBrk="1">
              <a:buAutoNum type="arabicPeriod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smtClean="0"/>
              <a:t>사용자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등록된 사용자가 </a:t>
            </a:r>
            <a:r>
              <a:rPr lang="ko-KR" altLang="en-US" sz="1800" dirty="0" err="1"/>
              <a:t>로그인하여야함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출근버튼을 </a:t>
            </a:r>
            <a:r>
              <a:rPr lang="ko-KR" altLang="en-US" sz="1800" dirty="0" err="1"/>
              <a:t>클릭해야함</a:t>
            </a:r>
            <a:endParaRPr lang="ko-KR" altLang="en-US" sz="1800" dirty="0"/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퇴근버튼을 </a:t>
            </a:r>
            <a:r>
              <a:rPr lang="ko-KR" altLang="en-US" sz="1800" dirty="0" err="1" smtClean="0"/>
              <a:t>클릭해야함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로그아웃 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채효원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0792959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출퇴근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473315"/>
            <a:ext cx="77724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등록된 사용자가 </a:t>
            </a:r>
            <a:r>
              <a:rPr lang="ko-KR" altLang="en-US" sz="1800" dirty="0" err="1"/>
              <a:t>로그인함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출근버튼 클릭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출근이 완료되었다는 </a:t>
            </a:r>
            <a:r>
              <a:rPr lang="ko-KR" altLang="en-US" sz="1800" dirty="0" err="1"/>
              <a:t>알림메시지</a:t>
            </a:r>
            <a:r>
              <a:rPr lang="ko-KR" altLang="en-US" sz="1800" dirty="0"/>
              <a:t> 출력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퇴근버튼 클릭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퇴근처리 되었다는 </a:t>
            </a:r>
            <a:r>
              <a:rPr lang="ko-KR" altLang="en-US" sz="1800" dirty="0" err="1"/>
              <a:t>알림메시지</a:t>
            </a:r>
            <a:r>
              <a:rPr lang="ko-KR" altLang="en-US" sz="1800" dirty="0"/>
              <a:t> 출력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로그인 페이지로 이동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유스케이스</a:t>
            </a:r>
            <a:r>
              <a:rPr lang="ko-KR" altLang="en-US" sz="1800" dirty="0" smtClean="0"/>
              <a:t> 종료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없음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비기능적 요구사항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707179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로그아웃 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채효원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0792959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출퇴근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latinLnBrk="1">
              <a:buAutoNum type="arabicPeriod"/>
            </a:pP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사용자가 자신의 출퇴근내역을 </a:t>
            </a:r>
            <a:r>
              <a:rPr lang="ko-KR" altLang="en-US" sz="1800" dirty="0" smtClean="0"/>
              <a:t>조회함</a:t>
            </a:r>
            <a:endParaRPr lang="en-US" altLang="ko-KR" sz="1800" dirty="0" smtClean="0"/>
          </a:p>
          <a:p>
            <a:pPr marL="342900" indent="-342900" latinLnBrk="1">
              <a:buAutoNum type="arabicPeriod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smtClean="0"/>
              <a:t>사용자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등록되어있는 사용자가 </a:t>
            </a:r>
            <a:r>
              <a:rPr lang="ko-KR" altLang="en-US" sz="1800" dirty="0" err="1"/>
              <a:t>로그인하여야함</a:t>
            </a:r>
            <a:endParaRPr lang="ko-KR" altLang="en-US" sz="1800" dirty="0"/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출근버튼과 </a:t>
            </a:r>
            <a:r>
              <a:rPr lang="ko-KR" altLang="en-US" sz="1800" dirty="0"/>
              <a:t>퇴근버튼을 </a:t>
            </a:r>
            <a:r>
              <a:rPr lang="ko-KR" altLang="en-US" sz="1800" dirty="0" err="1" smtClean="0"/>
              <a:t>클릭해야함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출퇴근내역조회   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채효원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0792959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출퇴근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등록된 사용자가 </a:t>
            </a:r>
            <a:r>
              <a:rPr lang="ko-KR" altLang="en-US" sz="1800" dirty="0" err="1"/>
              <a:t>로그인함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출근버튼 클릭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출근이 완료되었다는 </a:t>
            </a:r>
            <a:r>
              <a:rPr lang="ko-KR" altLang="en-US" sz="1800" dirty="0" err="1"/>
              <a:t>알림메시지</a:t>
            </a:r>
            <a:r>
              <a:rPr lang="ko-KR" altLang="en-US" sz="1800" dirty="0"/>
              <a:t> 출력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출퇴근내역조회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유스케이스</a:t>
            </a:r>
            <a:r>
              <a:rPr lang="ko-KR" altLang="en-US" sz="1800" dirty="0" smtClean="0"/>
              <a:t> 종료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로그인이</a:t>
            </a:r>
            <a:r>
              <a:rPr lang="ko-KR" altLang="en-US" sz="1800" dirty="0"/>
              <a:t> 안 되어있을 경우 </a:t>
            </a:r>
            <a:r>
              <a:rPr lang="ko-KR" altLang="en-US" sz="1800" dirty="0" err="1"/>
              <a:t>로그인창으로</a:t>
            </a:r>
            <a:r>
              <a:rPr lang="ko-KR" altLang="en-US" sz="1800" dirty="0"/>
              <a:t> 이동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로그인 </a:t>
            </a:r>
            <a:r>
              <a:rPr lang="ko-KR" altLang="en-US" sz="1800" dirty="0"/>
              <a:t>완료 후 요청했던 페이지로 </a:t>
            </a:r>
            <a:r>
              <a:rPr lang="ko-KR" altLang="en-US" sz="1800" dirty="0" smtClean="0"/>
              <a:t>되돌아옴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비기능적 요구사항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출퇴근내역조회   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채효원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0792959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출퇴근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latinLnBrk="1">
              <a:buAutoNum type="arabicPeriod"/>
            </a:pP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사용자가 자신의 출퇴근내역을 기간별로 </a:t>
            </a:r>
            <a:r>
              <a:rPr lang="ko-KR" altLang="en-US" sz="1800" dirty="0" smtClean="0"/>
              <a:t>조회</a:t>
            </a:r>
            <a:endParaRPr lang="en-US" altLang="ko-KR" sz="1800" dirty="0" smtClean="0"/>
          </a:p>
          <a:p>
            <a:pPr marL="342900" indent="-342900" latinLnBrk="1">
              <a:buAutoNum type="arabicPeriod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smtClean="0"/>
              <a:t>사용자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등록되어있는 사용자가 </a:t>
            </a:r>
            <a:r>
              <a:rPr lang="ko-KR" altLang="en-US" sz="1800" dirty="0" err="1"/>
              <a:t>로그인하여야함</a:t>
            </a:r>
            <a:endParaRPr lang="ko-KR" altLang="en-US" sz="1800" dirty="0"/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출근버튼과 </a:t>
            </a:r>
            <a:r>
              <a:rPr lang="ko-KR" altLang="en-US" sz="1800" dirty="0"/>
              <a:t>퇴근버튼을 </a:t>
            </a:r>
            <a:r>
              <a:rPr lang="ko-KR" altLang="en-US" sz="1800" dirty="0" err="1" smtClean="0"/>
              <a:t>클릭해야함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기간별조회 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채효원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0792959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출퇴근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421554"/>
            <a:ext cx="77724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등록된 사용자가 </a:t>
            </a:r>
            <a:r>
              <a:rPr lang="ko-KR" altLang="en-US" sz="1800" dirty="0" err="1"/>
              <a:t>로그인함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출근버튼 클릭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출근이 완료되었다는 </a:t>
            </a:r>
            <a:r>
              <a:rPr lang="ko-KR" altLang="en-US" sz="1800" dirty="0" err="1"/>
              <a:t>알림메시지</a:t>
            </a:r>
            <a:r>
              <a:rPr lang="ko-KR" altLang="en-US" sz="1800" dirty="0"/>
              <a:t> 출력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출퇴근내역조회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기간별</a:t>
            </a:r>
            <a:r>
              <a:rPr lang="en-US" altLang="ko-KR" sz="1800" dirty="0"/>
              <a:t>(</a:t>
            </a:r>
            <a:r>
              <a:rPr lang="ko-KR" altLang="en-US" sz="1800" dirty="0"/>
              <a:t>당일</a:t>
            </a:r>
            <a:r>
              <a:rPr lang="en-US" altLang="ko-KR" sz="1800" dirty="0"/>
              <a:t>/1</a:t>
            </a:r>
            <a:r>
              <a:rPr lang="ko-KR" altLang="en-US" sz="1800" dirty="0"/>
              <a:t>주일</a:t>
            </a:r>
            <a:r>
              <a:rPr lang="en-US" altLang="ko-KR" sz="1800" dirty="0"/>
              <a:t>/1</a:t>
            </a:r>
            <a:r>
              <a:rPr lang="ko-KR" altLang="en-US" sz="1800" dirty="0"/>
              <a:t>개월</a:t>
            </a:r>
            <a:r>
              <a:rPr lang="en-US" altLang="ko-KR" sz="1800" dirty="0"/>
              <a:t>/3</a:t>
            </a:r>
            <a:r>
              <a:rPr lang="ko-KR" altLang="en-US" sz="1800" dirty="0"/>
              <a:t>개월</a:t>
            </a:r>
            <a:r>
              <a:rPr lang="en-US" altLang="ko-KR" sz="1800" dirty="0"/>
              <a:t>)</a:t>
            </a:r>
            <a:r>
              <a:rPr lang="ko-KR" altLang="en-US" sz="1800" dirty="0"/>
              <a:t>조회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유스케이스</a:t>
            </a:r>
            <a:r>
              <a:rPr lang="ko-KR" altLang="en-US" sz="1800" dirty="0" smtClean="0"/>
              <a:t> 종료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로그인이</a:t>
            </a:r>
            <a:r>
              <a:rPr lang="ko-KR" altLang="en-US" sz="1800" dirty="0"/>
              <a:t> 안 되어있을 경우 </a:t>
            </a:r>
            <a:r>
              <a:rPr lang="ko-KR" altLang="en-US" sz="1800" dirty="0" err="1"/>
              <a:t>로그인창으로</a:t>
            </a:r>
            <a:r>
              <a:rPr lang="ko-KR" altLang="en-US" sz="1800" dirty="0"/>
              <a:t> 이동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로그인 </a:t>
            </a:r>
            <a:r>
              <a:rPr lang="ko-KR" altLang="en-US" sz="1800" dirty="0"/>
              <a:t>완료 후 요청했던 페이지로 </a:t>
            </a:r>
            <a:r>
              <a:rPr lang="ko-KR" altLang="en-US" sz="1800" dirty="0" smtClean="0"/>
              <a:t>되돌아옴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비기능적 요구사항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7357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기간별조회 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채효원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0792959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프로젝트 설계</a:t>
            </a:r>
            <a:r>
              <a:rPr lang="en-US" altLang="ko-KR" dirty="0" smtClean="0"/>
              <a:t>(</a:t>
            </a:r>
            <a:r>
              <a:rPr lang="ko-KR" altLang="en-US" dirty="0" smtClean="0"/>
              <a:t>적용기</a:t>
            </a:r>
            <a:r>
              <a:rPr lang="ko-KR" altLang="en-US" dirty="0"/>
              <a:t>술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761999" y="1630979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en-US" altLang="en-US" sz="2000" dirty="0" smtClean="0"/>
              <a:t>8. </a:t>
            </a:r>
            <a:r>
              <a:rPr lang="en-US" altLang="en-US" sz="2000" dirty="0" err="1" smtClean="0"/>
              <a:t>JavaEmailAPI</a:t>
            </a:r>
            <a:endParaRPr lang="en-US" altLang="en-US" sz="2000" dirty="0" smtClean="0"/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790574" y="20024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r>
              <a:rPr lang="en-US" altLang="ko-KR" sz="1200" dirty="0" err="1" smtClean="0"/>
              <a:t>JavaEmailAPI</a:t>
            </a:r>
            <a:r>
              <a:rPr lang="en-US" altLang="ko-KR" sz="1200" dirty="0" smtClean="0"/>
              <a:t>(</a:t>
            </a:r>
            <a:r>
              <a:rPr lang="en-US" altLang="ko-KR" sz="1200" dirty="0" smtClean="0">
                <a:hlinkClick r:id="rId3"/>
              </a:rPr>
              <a:t>mail.jar</a:t>
            </a:r>
            <a:r>
              <a:rPr lang="en-US" altLang="ko-KR" sz="1200" dirty="0" smtClean="0"/>
              <a:t>)</a:t>
            </a:r>
            <a:r>
              <a:rPr lang="ko-KR" altLang="en-US" sz="1200" dirty="0" smtClean="0"/>
              <a:t>를 사용하여 </a:t>
            </a:r>
            <a:r>
              <a:rPr lang="ko-KR" altLang="en-US" sz="1200" dirty="0" err="1" smtClean="0"/>
              <a:t>구글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STMP</a:t>
            </a:r>
            <a:r>
              <a:rPr lang="ko-KR" altLang="en-US" sz="1200" dirty="0" smtClean="0"/>
              <a:t>서버에 연결하여 저장되어있는 회원의 </a:t>
            </a:r>
            <a:r>
              <a:rPr lang="en-US" altLang="ko-KR" sz="1200" dirty="0" smtClean="0"/>
              <a:t>STMP</a:t>
            </a:r>
            <a:r>
              <a:rPr lang="ko-KR" altLang="en-US" sz="1200" dirty="0" smtClean="0"/>
              <a:t>서버로 보내어 주고 사용자는 자신의 </a:t>
            </a:r>
            <a:r>
              <a:rPr lang="en-US" altLang="ko-KR" sz="1200" dirty="0" smtClean="0"/>
              <a:t>STMP</a:t>
            </a:r>
            <a:r>
              <a:rPr lang="ko-KR" altLang="en-US" sz="1200" dirty="0" smtClean="0"/>
              <a:t>서버에 </a:t>
            </a:r>
            <a:r>
              <a:rPr lang="en-US" altLang="ko-KR" sz="1200" dirty="0" smtClean="0"/>
              <a:t>POP3</a:t>
            </a:r>
            <a:r>
              <a:rPr lang="ko-KR" altLang="en-US" sz="1200" dirty="0" smtClean="0"/>
              <a:t>나 </a:t>
            </a:r>
            <a:r>
              <a:rPr lang="en-US" altLang="ko-KR" sz="1200" dirty="0" smtClean="0"/>
              <a:t>IMAP</a:t>
            </a:r>
            <a:r>
              <a:rPr lang="ko-KR" altLang="en-US" sz="1200" dirty="0" smtClean="0"/>
              <a:t>을 사용하여 자신의 메일을 확인합니다</a:t>
            </a:r>
            <a:r>
              <a:rPr lang="en-US" altLang="ko-KR" sz="1200" dirty="0" smtClean="0"/>
              <a:t>.</a:t>
            </a:r>
            <a:endParaRPr lang="en-US" altLang="ko-KR" sz="1200" dirty="0"/>
          </a:p>
        </p:txBody>
      </p:sp>
      <p:pic>
        <p:nvPicPr>
          <p:cNvPr id="202754" name="Picture 2" descr="C:\Users\Administrator\Desktop\적용기술\email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27535" y="2638425"/>
            <a:ext cx="3930189" cy="3457575"/>
          </a:xfrm>
          <a:prstGeom prst="rect">
            <a:avLst/>
          </a:prstGeom>
          <a:noFill/>
        </p:spPr>
      </p:pic>
      <p:pic>
        <p:nvPicPr>
          <p:cNvPr id="202755" name="Picture 3" descr="C:\Users\Administrator\Desktop\적용기술\email2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629150" y="2647951"/>
            <a:ext cx="3781425" cy="34480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9111318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로그인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latinLnBrk="1">
              <a:buAutoNum type="arabicPeriod"/>
            </a:pP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en-US" altLang="ko-KR" sz="1800" dirty="0" err="1"/>
              <a:t>UsefulWare</a:t>
            </a:r>
            <a:r>
              <a:rPr lang="ko-KR" altLang="en-US" sz="1800" dirty="0"/>
              <a:t>를 사용하려면 </a:t>
            </a:r>
            <a:r>
              <a:rPr lang="ko-KR" altLang="en-US" sz="1800" dirty="0" err="1"/>
              <a:t>로그인을</a:t>
            </a:r>
            <a:r>
              <a:rPr lang="ko-KR" altLang="en-US" sz="1800" dirty="0"/>
              <a:t> </a:t>
            </a:r>
            <a:r>
              <a:rPr lang="ko-KR" altLang="en-US" sz="1800" dirty="0" err="1" smtClean="0"/>
              <a:t>해야함</a:t>
            </a:r>
            <a:endParaRPr lang="en-US" altLang="ko-KR" sz="1800" dirty="0" smtClean="0"/>
          </a:p>
          <a:p>
            <a:pPr marL="342900" indent="-342900" latinLnBrk="1">
              <a:buAutoNum type="arabicPeriod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smtClean="0"/>
              <a:t>사용자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시스템에 </a:t>
            </a:r>
            <a:r>
              <a:rPr lang="ko-KR" altLang="en-US" sz="1800" dirty="0"/>
              <a:t>등록되어있는 사용자이어야 </a:t>
            </a:r>
            <a:r>
              <a:rPr lang="ko-KR" altLang="en-US" sz="1800" dirty="0" smtClean="0"/>
              <a:t>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등록되어있는 사용자인지 검사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로그인             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채효원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0792959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로그인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등록되어있는 사용자가 사원번호와 비밀번호를 입력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등록되어있는 사용자가 맞는지 여부확인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유스케이스</a:t>
            </a:r>
            <a:r>
              <a:rPr lang="ko-KR" altLang="en-US" sz="1800" dirty="0" smtClean="0"/>
              <a:t> 종료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등록되어있는 사용자가 </a:t>
            </a:r>
            <a:r>
              <a:rPr lang="ko-KR" altLang="en-US" sz="1800" dirty="0" err="1"/>
              <a:t>아닐시</a:t>
            </a:r>
            <a:r>
              <a:rPr lang="ko-KR" altLang="en-US" sz="1800" dirty="0"/>
              <a:t> 로그인 불가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로그인 </a:t>
            </a:r>
            <a:r>
              <a:rPr lang="ko-KR" altLang="en-US" sz="1800" dirty="0" err="1"/>
              <a:t>실패시</a:t>
            </a:r>
            <a:r>
              <a:rPr lang="ko-KR" altLang="en-US" sz="1800" dirty="0"/>
              <a:t> </a:t>
            </a:r>
            <a:r>
              <a:rPr lang="ko-KR" altLang="en-US" sz="1800" dirty="0" err="1"/>
              <a:t>알림메시지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출력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비기능적 요구사항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로그인    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채효원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8927770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로그인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latinLnBrk="1">
              <a:buAutoNum type="arabicPeriod"/>
            </a:pP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로그인시 필요한 아이디와 비밀번호 </a:t>
            </a:r>
            <a:r>
              <a:rPr lang="ko-KR" altLang="en-US" sz="1800" dirty="0" smtClean="0"/>
              <a:t>확인</a:t>
            </a:r>
            <a:endParaRPr lang="en-US" altLang="ko-KR" sz="1800" dirty="0" smtClean="0"/>
          </a:p>
          <a:p>
            <a:pPr marL="342900" indent="-342900" latinLnBrk="1">
              <a:buAutoNum type="arabicPeriod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smtClean="0"/>
              <a:t>사용자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시스템에 </a:t>
            </a:r>
            <a:r>
              <a:rPr lang="ko-KR" altLang="en-US" sz="1800" dirty="0"/>
              <a:t>등록되어있는 사용자여야 함</a:t>
            </a:r>
            <a:r>
              <a:rPr lang="en-US" altLang="ko-KR" sz="1800" dirty="0" smtClean="0"/>
              <a:t>.</a:t>
            </a:r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등록되어있는 사용자인지 검사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아이디</a:t>
            </a:r>
            <a:r>
              <a:rPr lang="en-US" altLang="ko-KR" sz="2000" dirty="0" smtClean="0"/>
              <a:t>/</a:t>
            </a:r>
            <a:r>
              <a:rPr lang="ko-KR" altLang="en-US" sz="2000" dirty="0" smtClean="0"/>
              <a:t>비밀번호확인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채효원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8927770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로그인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등록되어있는 사용자의 사원번호와 비밀번호 입력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등록되어있는 사용자가 맞는지 여부확인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맞다면</a:t>
            </a:r>
            <a:r>
              <a:rPr lang="ko-KR" altLang="en-US" sz="1800" dirty="0"/>
              <a:t> </a:t>
            </a:r>
            <a:r>
              <a:rPr lang="ko-KR" altLang="en-US" sz="1800" dirty="0" err="1"/>
              <a:t>메인페이지로</a:t>
            </a:r>
            <a:r>
              <a:rPr lang="ko-KR" altLang="en-US" sz="1800" dirty="0"/>
              <a:t> 이동</a:t>
            </a:r>
            <a:r>
              <a:rPr lang="en-US" altLang="ko-KR" sz="1800" dirty="0"/>
              <a:t>, </a:t>
            </a:r>
            <a:r>
              <a:rPr lang="ko-KR" altLang="en-US" sz="1800" dirty="0"/>
              <a:t>맞지 않다면 </a:t>
            </a:r>
            <a:r>
              <a:rPr lang="ko-KR" altLang="en-US" sz="1800" dirty="0" err="1"/>
              <a:t>로그인창에</a:t>
            </a:r>
            <a:r>
              <a:rPr lang="ko-KR" altLang="en-US" sz="1800" dirty="0"/>
              <a:t> 머무름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유스케이스</a:t>
            </a:r>
            <a:r>
              <a:rPr lang="ko-KR" altLang="en-US" sz="1800" dirty="0" smtClean="0"/>
              <a:t> 종료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등록되어있는 사용자가 </a:t>
            </a:r>
            <a:r>
              <a:rPr lang="ko-KR" altLang="en-US" sz="1800" dirty="0" err="1"/>
              <a:t>아닐시</a:t>
            </a:r>
            <a:r>
              <a:rPr lang="ko-KR" altLang="en-US" sz="1800" dirty="0"/>
              <a:t> 로그인 불가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로그인 </a:t>
            </a:r>
            <a:r>
              <a:rPr lang="ko-KR" altLang="en-US" sz="1800" dirty="0" err="1"/>
              <a:t>실패시</a:t>
            </a:r>
            <a:r>
              <a:rPr lang="ko-KR" altLang="en-US" sz="1800" dirty="0"/>
              <a:t> </a:t>
            </a:r>
            <a:r>
              <a:rPr lang="ko-KR" altLang="en-US" sz="1800" dirty="0" err="1"/>
              <a:t>알림메시지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출력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</a:t>
            </a:r>
            <a:r>
              <a:rPr lang="ko-KR" altLang="en-US" sz="1800" dirty="0"/>
              <a:t>비기능적 요구사항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아이디</a:t>
            </a:r>
            <a:r>
              <a:rPr lang="en-US" altLang="ko-KR" sz="2000" dirty="0" smtClean="0"/>
              <a:t>/</a:t>
            </a:r>
            <a:r>
              <a:rPr lang="ko-KR" altLang="en-US" sz="2000" dirty="0" smtClean="0"/>
              <a:t>비밀번호확인 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채효원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8927770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로그인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latinLnBrk="1">
              <a:buAutoNum type="arabicPeriod"/>
            </a:pP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en-US" altLang="ko-KR" sz="1800" dirty="0" err="1"/>
              <a:t>UsefulWare</a:t>
            </a:r>
            <a:r>
              <a:rPr lang="ko-KR" altLang="en-US" sz="1800" dirty="0"/>
              <a:t>를 사용할 사용자가 로그인 </a:t>
            </a:r>
            <a:r>
              <a:rPr lang="ko-KR" altLang="en-US" sz="1800" dirty="0" err="1"/>
              <a:t>성공시</a:t>
            </a:r>
            <a:r>
              <a:rPr lang="ko-KR" altLang="en-US" sz="1800" dirty="0"/>
              <a:t> </a:t>
            </a:r>
            <a:r>
              <a:rPr lang="ko-KR" altLang="en-US" sz="1800" dirty="0" err="1"/>
              <a:t>메인페이지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이동</a:t>
            </a:r>
            <a:endParaRPr lang="en-US" altLang="ko-KR" sz="1800" dirty="0" smtClean="0"/>
          </a:p>
          <a:p>
            <a:pPr marL="342900" indent="-342900" latinLnBrk="1">
              <a:buAutoNum type="arabicPeriod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smtClean="0"/>
              <a:t>사용자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시스템에 </a:t>
            </a:r>
            <a:r>
              <a:rPr lang="ko-KR" altLang="en-US" sz="1800" dirty="0"/>
              <a:t>등록되어있는 사용자가 </a:t>
            </a:r>
            <a:r>
              <a:rPr lang="ko-KR" altLang="en-US" sz="1800" dirty="0" err="1"/>
              <a:t>로그인을</a:t>
            </a:r>
            <a:r>
              <a:rPr lang="ko-KR" altLang="en-US" sz="1800" dirty="0"/>
              <a:t> </a:t>
            </a:r>
            <a:r>
              <a:rPr lang="ko-KR" altLang="en-US" sz="1800" dirty="0" err="1" smtClean="0"/>
              <a:t>해야함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등록되어있는 사용자인지 검사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</a:t>
            </a:r>
            <a:r>
              <a:rPr lang="ko-KR" altLang="en-US" sz="2000" dirty="0" err="1" smtClean="0"/>
              <a:t>메인페이지이동</a:t>
            </a:r>
            <a:r>
              <a:rPr lang="en-US" altLang="ko-KR" sz="2000" dirty="0" smtClean="0"/>
              <a:t>	           </a:t>
            </a:r>
            <a:r>
              <a:rPr lang="ko-KR" altLang="en-US" sz="2000" dirty="0" smtClean="0"/>
              <a:t>작성자     채효원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8927770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로그인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등록되어있는 사용자의 사원번호와 비밀번호 입력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등록되어있는 사용자가 맞는지 여부확인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로그인 성공 후 </a:t>
            </a:r>
            <a:r>
              <a:rPr lang="ko-KR" altLang="en-US" sz="1800" dirty="0" err="1"/>
              <a:t>메인페이지로</a:t>
            </a:r>
            <a:r>
              <a:rPr lang="ko-KR" altLang="en-US" sz="1800" dirty="0"/>
              <a:t> 이동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유스케이스</a:t>
            </a:r>
            <a:r>
              <a:rPr lang="ko-KR" altLang="en-US" sz="1800" dirty="0" smtClean="0"/>
              <a:t> 종료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없음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</a:t>
            </a:r>
            <a:r>
              <a:rPr lang="ko-KR" altLang="en-US" sz="1800" dirty="0"/>
              <a:t>비기능적 요구사항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</a:t>
            </a:r>
            <a:r>
              <a:rPr lang="ko-KR" altLang="en-US" sz="2000" dirty="0" err="1" smtClean="0"/>
              <a:t>메인페이지이동</a:t>
            </a:r>
            <a:r>
              <a:rPr lang="ko-KR" altLang="en-US" sz="2000" dirty="0" smtClean="0"/>
              <a:t>     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채효원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8927770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로그인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latinLnBrk="1">
              <a:buAutoNum type="arabicPeriod"/>
            </a:pP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사용자가 비밀번호를 잃어버렸을 경우 비밀번호를 </a:t>
            </a:r>
            <a:r>
              <a:rPr lang="ko-KR" altLang="en-US" sz="1800" dirty="0" smtClean="0"/>
              <a:t>찾아줌</a:t>
            </a:r>
            <a:endParaRPr lang="en-US" altLang="ko-KR" sz="1800" dirty="0" smtClean="0"/>
          </a:p>
          <a:p>
            <a:pPr marL="342900" indent="-342900" latinLnBrk="1">
              <a:buAutoNum type="arabicPeriod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smtClean="0"/>
              <a:t>사용자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사용자가 </a:t>
            </a:r>
            <a:r>
              <a:rPr lang="ko-KR" altLang="en-US" sz="1800" dirty="0"/>
              <a:t>비밀번호를 잃어버려 </a:t>
            </a:r>
            <a:r>
              <a:rPr lang="ko-KR" altLang="en-US" sz="1800" dirty="0" err="1"/>
              <a:t>로그인을</a:t>
            </a:r>
            <a:r>
              <a:rPr lang="ko-KR" altLang="en-US" sz="1800" dirty="0"/>
              <a:t> 할 수 </a:t>
            </a:r>
            <a:r>
              <a:rPr lang="ko-KR" altLang="en-US" sz="1800" dirty="0" err="1" smtClean="0"/>
              <a:t>없어야함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</a:t>
            </a:r>
            <a:r>
              <a:rPr lang="ko-KR" altLang="en-US" sz="2000" dirty="0" err="1" smtClean="0"/>
              <a:t>비밀번호찾기</a:t>
            </a:r>
            <a:r>
              <a:rPr lang="ko-KR" altLang="en-US" sz="2000" dirty="0" smtClean="0"/>
              <a:t> 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채효원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8927770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로그인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사용자가 비밀번호를 잃어버려 </a:t>
            </a:r>
            <a:r>
              <a:rPr lang="ko-KR" altLang="en-US" sz="1800" dirty="0" err="1"/>
              <a:t>비밀번호찾기</a:t>
            </a:r>
            <a:r>
              <a:rPr lang="ko-KR" altLang="en-US" sz="1800" dirty="0"/>
              <a:t> 버튼 클릭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비밀번호찾기에</a:t>
            </a:r>
            <a:r>
              <a:rPr lang="ko-KR" altLang="en-US" sz="1800" dirty="0"/>
              <a:t> 필요한 정보 입력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유스케이스</a:t>
            </a:r>
            <a:r>
              <a:rPr lang="ko-KR" altLang="en-US" sz="1800" dirty="0" smtClean="0"/>
              <a:t> 종료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없음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</a:t>
            </a:r>
            <a:r>
              <a:rPr lang="ko-KR" altLang="en-US" sz="1800" dirty="0"/>
              <a:t>비기능적 요구사항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</a:t>
            </a:r>
            <a:r>
              <a:rPr lang="ko-KR" altLang="en-US" sz="2000" dirty="0" err="1" smtClean="0"/>
              <a:t>비밀번호찾기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채효원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8927770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로그인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latinLnBrk="1">
              <a:buAutoNum type="arabicPeriod"/>
            </a:pP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비밀번호를 잃어버리고 필요한 정보가 일치했을 경우 </a:t>
            </a:r>
            <a:r>
              <a:rPr lang="ko-KR" altLang="en-US" sz="1800" dirty="0" err="1"/>
              <a:t>이메일로</a:t>
            </a:r>
            <a:r>
              <a:rPr lang="ko-KR" altLang="en-US" sz="1800" dirty="0"/>
              <a:t> 임시 비밀번호 </a:t>
            </a:r>
            <a:r>
              <a:rPr lang="ko-KR" altLang="en-US" sz="1800" dirty="0" smtClean="0"/>
              <a:t>발송</a:t>
            </a:r>
            <a:endParaRPr lang="en-US" altLang="ko-KR" sz="1800" dirty="0" smtClean="0"/>
          </a:p>
          <a:p>
            <a:pPr marL="342900" indent="-342900" latinLnBrk="1">
              <a:buAutoNum type="arabicPeriod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smtClean="0"/>
              <a:t>사용자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사용자가 </a:t>
            </a:r>
            <a:r>
              <a:rPr lang="ko-KR" altLang="en-US" sz="1800" dirty="0"/>
              <a:t>비밀번호를 잃어버려 </a:t>
            </a:r>
            <a:r>
              <a:rPr lang="ko-KR" altLang="en-US" sz="1800" dirty="0" err="1"/>
              <a:t>로그인을</a:t>
            </a:r>
            <a:r>
              <a:rPr lang="ko-KR" altLang="en-US" sz="1800" dirty="0"/>
              <a:t> 할 수 </a:t>
            </a:r>
            <a:r>
              <a:rPr lang="ko-KR" altLang="en-US" sz="1800" dirty="0" err="1" smtClean="0"/>
              <a:t>없어야함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메일임시비밀번호발송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채효원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8927770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로그인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사용자가 비밀번호를 잃어버려 </a:t>
            </a:r>
            <a:r>
              <a:rPr lang="ko-KR" altLang="en-US" sz="1800" dirty="0" err="1"/>
              <a:t>비밀번호찾기</a:t>
            </a:r>
            <a:r>
              <a:rPr lang="ko-KR" altLang="en-US" sz="1800" dirty="0"/>
              <a:t> 버튼 클릭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비밀번호찾기에</a:t>
            </a:r>
            <a:r>
              <a:rPr lang="ko-KR" altLang="en-US" sz="1800" dirty="0"/>
              <a:t> 필요한 정보 입력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정보가 일치한다면 </a:t>
            </a:r>
            <a:r>
              <a:rPr lang="ko-KR" altLang="en-US" sz="1800" dirty="0" err="1"/>
              <a:t>이메일로</a:t>
            </a:r>
            <a:r>
              <a:rPr lang="ko-KR" altLang="en-US" sz="1800" dirty="0"/>
              <a:t> 임시비밀번호 발송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유스케이스</a:t>
            </a:r>
            <a:r>
              <a:rPr lang="ko-KR" altLang="en-US" sz="1800" dirty="0" smtClean="0"/>
              <a:t> 종료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없음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</a:t>
            </a:r>
            <a:r>
              <a:rPr lang="ko-KR" altLang="en-US" sz="1800" dirty="0"/>
              <a:t>비기능적 요구사항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메일임시비밀번호발송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채효원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8927770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프로젝트 설계</a:t>
            </a:r>
            <a:r>
              <a:rPr lang="en-US" altLang="ko-KR" dirty="0" smtClean="0"/>
              <a:t>(</a:t>
            </a:r>
            <a:r>
              <a:rPr lang="ko-KR" altLang="en-US" dirty="0" smtClean="0"/>
              <a:t>적용기</a:t>
            </a:r>
            <a:r>
              <a:rPr lang="ko-KR" altLang="en-US" dirty="0"/>
              <a:t>술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761999" y="1630979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en-US" altLang="en-US" sz="2000" dirty="0" smtClean="0"/>
              <a:t>9. </a:t>
            </a:r>
            <a:r>
              <a:rPr lang="en-US" altLang="en-US" sz="2000" dirty="0" err="1" smtClean="0"/>
              <a:t>JqGrid</a:t>
            </a:r>
            <a:endParaRPr lang="en-US" altLang="en-US" sz="2000" dirty="0" smtClean="0"/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790574" y="20786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r>
              <a:rPr lang="en-US" altLang="ko-KR" sz="1200" dirty="0" err="1" smtClean="0"/>
              <a:t>JqGrid</a:t>
            </a:r>
            <a:r>
              <a:rPr lang="ko-KR" altLang="en-US" sz="1200" dirty="0" smtClean="0"/>
              <a:t>는 </a:t>
            </a:r>
            <a:r>
              <a:rPr lang="en-US" altLang="ko-KR" sz="1200" dirty="0" err="1" smtClean="0"/>
              <a:t>jQuery</a:t>
            </a:r>
            <a:r>
              <a:rPr lang="ko-KR" altLang="en-US" sz="1200" dirty="0" smtClean="0"/>
              <a:t>를 이용한 라이브러리 이용한 </a:t>
            </a:r>
            <a:r>
              <a:rPr lang="en-US" altLang="ko-KR" sz="1200" dirty="0" err="1" smtClean="0"/>
              <a:t>Plugin</a:t>
            </a:r>
            <a:r>
              <a:rPr lang="ko-KR" altLang="en-US" sz="1200" dirty="0" smtClean="0"/>
              <a:t>으로 </a:t>
            </a:r>
            <a:r>
              <a:rPr lang="en-US" altLang="ko-KR" sz="1200" dirty="0" err="1" smtClean="0"/>
              <a:t>jqGrid</a:t>
            </a:r>
            <a:r>
              <a:rPr lang="ko-KR" altLang="en-US" sz="1200" dirty="0" smtClean="0"/>
              <a:t>는 웹에서 테이블 형식의 데이터를 표시하고 조작을 휘한 </a:t>
            </a:r>
            <a:r>
              <a:rPr lang="en-US" altLang="ko-KR" sz="1200" dirty="0" smtClean="0"/>
              <a:t>Ajax</a:t>
            </a:r>
            <a:r>
              <a:rPr lang="ko-KR" altLang="en-US" sz="1200" dirty="0" smtClean="0"/>
              <a:t>기반 자바 스크립트 컨트롤러 입니다</a:t>
            </a:r>
            <a:r>
              <a:rPr lang="en-US" altLang="ko-KR" sz="1200" dirty="0" smtClean="0"/>
              <a:t>. </a:t>
            </a:r>
            <a:r>
              <a:rPr lang="en-US" altLang="ko-KR" sz="1200" dirty="0" err="1" smtClean="0"/>
              <a:t>JqGrid</a:t>
            </a:r>
            <a:r>
              <a:rPr lang="ko-KR" altLang="en-US" sz="1200" dirty="0" smtClean="0"/>
              <a:t>는 기본적으로 </a:t>
            </a:r>
            <a:r>
              <a:rPr lang="en-US" altLang="ko-KR" sz="1200" dirty="0" err="1" smtClean="0"/>
              <a:t>Jquery</a:t>
            </a:r>
            <a:r>
              <a:rPr lang="en-US" altLang="ko-KR" sz="1200" dirty="0" smtClean="0"/>
              <a:t>-UI</a:t>
            </a:r>
            <a:r>
              <a:rPr lang="ko-KR" altLang="en-US" sz="1200" dirty="0" smtClean="0"/>
              <a:t>를 이용하기 때문에 원하는 테마를 만들어서 사용이 가능 합니다</a:t>
            </a:r>
            <a:r>
              <a:rPr lang="en-US" altLang="ko-KR" sz="1200" dirty="0" smtClean="0"/>
              <a:t>.</a:t>
            </a:r>
            <a:endParaRPr lang="en-US" altLang="ko-KR" sz="1200" dirty="0"/>
          </a:p>
        </p:txBody>
      </p:sp>
      <p:pic>
        <p:nvPicPr>
          <p:cNvPr id="203778" name="Picture 2" descr="C:\Users\Administrator\Desktop\적용기술\jq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8201" y="2876549"/>
            <a:ext cx="7543800" cy="33813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4807990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로그인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latinLnBrk="1">
              <a:buAutoNum type="arabicPeriod"/>
            </a:pP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메일로 </a:t>
            </a:r>
            <a:r>
              <a:rPr lang="ko-KR" altLang="en-US" sz="1800" dirty="0" err="1"/>
              <a:t>전송받음</a:t>
            </a:r>
            <a:r>
              <a:rPr lang="ko-KR" altLang="en-US" sz="1800" dirty="0"/>
              <a:t> 임시 비밀번호로 </a:t>
            </a:r>
            <a:r>
              <a:rPr lang="ko-KR" altLang="en-US" sz="1800" dirty="0" smtClean="0"/>
              <a:t>로그인</a:t>
            </a:r>
            <a:endParaRPr lang="en-US" altLang="ko-KR" sz="1800" dirty="0" smtClean="0"/>
          </a:p>
          <a:p>
            <a:pPr marL="342900" indent="-342900" latinLnBrk="1">
              <a:buAutoNum type="arabicPeriod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smtClean="0"/>
              <a:t>사용자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비밀번호 찾기를 통하여 </a:t>
            </a:r>
            <a:r>
              <a:rPr lang="ko-KR" altLang="en-US" sz="1800" dirty="0" err="1"/>
              <a:t>전송받은</a:t>
            </a:r>
            <a:r>
              <a:rPr lang="ko-KR" altLang="en-US" sz="1800" dirty="0"/>
              <a:t> </a:t>
            </a:r>
            <a:r>
              <a:rPr lang="ko-KR" altLang="en-US" sz="1800" dirty="0" err="1"/>
              <a:t>임시비밀번호여야함</a:t>
            </a:r>
            <a:endParaRPr lang="ko-KR" altLang="en-US" sz="1800" dirty="0"/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모두 </a:t>
            </a:r>
            <a:r>
              <a:rPr lang="ko-KR" altLang="en-US" sz="1800" dirty="0"/>
              <a:t>숫자로 이루어져 </a:t>
            </a:r>
            <a:r>
              <a:rPr lang="ko-KR" altLang="en-US" sz="1800" dirty="0" err="1" smtClean="0"/>
              <a:t>있어야함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임시비밀번호로그인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채효원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8927770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로그인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사용자가 비밀번호를 잃어버려 </a:t>
            </a:r>
            <a:r>
              <a:rPr lang="ko-KR" altLang="en-US" sz="1800" dirty="0" err="1"/>
              <a:t>비밀번호찾기</a:t>
            </a:r>
            <a:r>
              <a:rPr lang="ko-KR" altLang="en-US" sz="1800" dirty="0"/>
              <a:t> 버튼 클릭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비밀번호찾기에</a:t>
            </a:r>
            <a:r>
              <a:rPr lang="ko-KR" altLang="en-US" sz="1800" dirty="0"/>
              <a:t> 필요한 정보 입력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정보가 일치한다면 </a:t>
            </a:r>
            <a:r>
              <a:rPr lang="ko-KR" altLang="en-US" sz="1800" dirty="0" err="1"/>
              <a:t>이메일로</a:t>
            </a:r>
            <a:r>
              <a:rPr lang="ko-KR" altLang="en-US" sz="1800" dirty="0"/>
              <a:t> 임시비밀번호 발송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이메일로</a:t>
            </a:r>
            <a:r>
              <a:rPr lang="ko-KR" altLang="en-US" sz="1800" dirty="0"/>
              <a:t> 발송된 임시비밀번호로 로그인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유스케이스</a:t>
            </a:r>
            <a:r>
              <a:rPr lang="ko-KR" altLang="en-US" sz="1800" dirty="0" smtClean="0"/>
              <a:t> 종료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없음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</a:t>
            </a:r>
            <a:r>
              <a:rPr lang="ko-KR" altLang="en-US" sz="1800" dirty="0"/>
              <a:t>비기능적 요구사항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임시비밀번호로그인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채효원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8927770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로그인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latinLnBrk="1">
              <a:buAutoNum type="arabicPeriod"/>
            </a:pP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초기 로그인 또는 임시 비밀번호로 로그인 하였을 경우 비밀번호 </a:t>
            </a:r>
            <a:r>
              <a:rPr lang="ko-KR" altLang="en-US" sz="1800" dirty="0" smtClean="0"/>
              <a:t>변경</a:t>
            </a:r>
            <a:endParaRPr lang="en-US" altLang="ko-KR" sz="1800" dirty="0" smtClean="0"/>
          </a:p>
          <a:p>
            <a:pPr marL="342900" indent="-342900" latinLnBrk="1">
              <a:buAutoNum type="arabicPeriod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smtClean="0"/>
              <a:t>사용자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초기 </a:t>
            </a:r>
            <a:r>
              <a:rPr lang="ko-KR" altLang="en-US" sz="1800" dirty="0"/>
              <a:t>로그인시 또는 임시 비밀번호로 로그인하여야 </a:t>
            </a:r>
            <a:r>
              <a:rPr lang="ko-KR" altLang="en-US" sz="1800" dirty="0" smtClean="0"/>
              <a:t>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비밀번호변경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채효원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74048166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로그인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사용자가 초기 로그인 또는 임시비밀번호로 </a:t>
            </a:r>
            <a:r>
              <a:rPr lang="ko-KR" altLang="en-US" sz="1800" dirty="0" err="1"/>
              <a:t>로그인함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초기로그인 시에는 로그인 후 비밀번호 변경페이지로 이동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임시비밀번호로 로그인시에는 </a:t>
            </a:r>
            <a:r>
              <a:rPr lang="ko-KR" altLang="en-US" sz="1800" dirty="0" err="1"/>
              <a:t>마이페이지</a:t>
            </a:r>
            <a:r>
              <a:rPr lang="ko-KR" altLang="en-US" sz="1800" dirty="0"/>
              <a:t> 들어가서 비밀번호 변경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유스케이스</a:t>
            </a:r>
            <a:r>
              <a:rPr lang="ko-KR" altLang="en-US" sz="1800" dirty="0" smtClean="0"/>
              <a:t> 종료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없음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</a:t>
            </a:r>
            <a:r>
              <a:rPr lang="ko-KR" altLang="en-US" sz="1800" dirty="0"/>
              <a:t>비기능적 요구사항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비밀번호변경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채효원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74048166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err="1" smtClean="0"/>
              <a:t>마이페이지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latinLnBrk="1">
              <a:buAutoNum type="arabicPeriod"/>
            </a:pP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개인정보수정이나 재직증명서 출력을 위해 </a:t>
            </a:r>
            <a:r>
              <a:rPr lang="ko-KR" altLang="en-US" sz="1800" dirty="0" err="1"/>
              <a:t>마이페이지로</a:t>
            </a:r>
            <a:r>
              <a:rPr lang="ko-KR" altLang="en-US" sz="1800" dirty="0"/>
              <a:t> </a:t>
            </a:r>
            <a:r>
              <a:rPr lang="ko-KR" altLang="en-US" sz="1800" dirty="0" err="1" smtClean="0"/>
              <a:t>이동하여야함</a:t>
            </a:r>
            <a:endParaRPr lang="en-US" altLang="ko-KR" sz="1800" dirty="0" smtClean="0"/>
          </a:p>
          <a:p>
            <a:pPr marL="342900" indent="-342900" latinLnBrk="1">
              <a:buAutoNum type="arabicPeriod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smtClean="0"/>
              <a:t>사용자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시스템에 </a:t>
            </a:r>
            <a:r>
              <a:rPr lang="ko-KR" altLang="en-US" sz="1800" dirty="0"/>
              <a:t>등록되어있는 사용자가 </a:t>
            </a:r>
            <a:r>
              <a:rPr lang="ko-KR" altLang="en-US" sz="1800" dirty="0" err="1" smtClean="0"/>
              <a:t>로그인하여야함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</a:t>
            </a:r>
            <a:r>
              <a:rPr lang="ko-KR" altLang="en-US" sz="2000" dirty="0" err="1" smtClean="0"/>
              <a:t>마이페이지</a:t>
            </a:r>
            <a:r>
              <a:rPr lang="ko-KR" altLang="en-US" sz="2000" dirty="0" smtClean="0"/>
              <a:t> 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채효원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64395101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err="1" smtClean="0"/>
              <a:t>마이페이지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등록되어있는 사용자가 </a:t>
            </a:r>
            <a:r>
              <a:rPr lang="ko-KR" altLang="en-US" sz="1800" dirty="0" err="1"/>
              <a:t>로그인함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마이페이지</a:t>
            </a:r>
            <a:r>
              <a:rPr lang="ko-KR" altLang="en-US" sz="1800" dirty="0"/>
              <a:t> 버튼 클릭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유스케이스</a:t>
            </a:r>
            <a:r>
              <a:rPr lang="ko-KR" altLang="en-US" sz="1800" dirty="0" smtClean="0"/>
              <a:t> 종료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로그인이</a:t>
            </a:r>
            <a:r>
              <a:rPr lang="ko-KR" altLang="en-US" sz="1800" dirty="0"/>
              <a:t> 안 되어있을 경우 </a:t>
            </a:r>
            <a:r>
              <a:rPr lang="ko-KR" altLang="en-US" sz="1800" dirty="0" err="1"/>
              <a:t>로그인창으로</a:t>
            </a:r>
            <a:r>
              <a:rPr lang="ko-KR" altLang="en-US" sz="1800" dirty="0"/>
              <a:t> 이동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로그인 </a:t>
            </a:r>
            <a:r>
              <a:rPr lang="ko-KR" altLang="en-US" sz="1800" dirty="0"/>
              <a:t>완료 후 요청했던 페이지로 </a:t>
            </a:r>
            <a:r>
              <a:rPr lang="ko-KR" altLang="en-US" sz="1800" dirty="0" smtClean="0"/>
              <a:t>되돌아옴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비기능적 요구사항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</a:t>
            </a:r>
            <a:r>
              <a:rPr lang="ko-KR" altLang="en-US" sz="2000" dirty="0" err="1" smtClean="0"/>
              <a:t>마이페이지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채효원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41942045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err="1" smtClean="0"/>
              <a:t>마이페이지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latinLnBrk="1">
              <a:buAutoNum type="arabicPeriod"/>
            </a:pP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개인정보수정을 위해 비밀번호 확인 </a:t>
            </a:r>
            <a:r>
              <a:rPr lang="ko-KR" altLang="en-US" sz="1800" dirty="0" err="1" smtClean="0"/>
              <a:t>하여야함</a:t>
            </a:r>
            <a:endParaRPr lang="en-US" altLang="ko-KR" sz="1800" dirty="0" smtClean="0"/>
          </a:p>
          <a:p>
            <a:pPr marL="342900" indent="-342900" latinLnBrk="1">
              <a:buAutoNum type="arabicPeriod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smtClean="0"/>
              <a:t>사용자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등록되어있는 사용자가 </a:t>
            </a:r>
            <a:r>
              <a:rPr lang="ko-KR" altLang="en-US" sz="1800" dirty="0" err="1"/>
              <a:t>로그인하여야함</a:t>
            </a:r>
            <a:endParaRPr lang="ko-KR" altLang="en-US" sz="1800" dirty="0"/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마이페이지</a:t>
            </a:r>
            <a:r>
              <a:rPr lang="ko-KR" altLang="en-US" sz="1800" dirty="0" smtClean="0"/>
              <a:t> </a:t>
            </a:r>
            <a:r>
              <a:rPr lang="ko-KR" altLang="en-US" sz="1800" dirty="0"/>
              <a:t>버튼 </a:t>
            </a:r>
            <a:r>
              <a:rPr lang="ko-KR" altLang="en-US" sz="1800" dirty="0" smtClean="0"/>
              <a:t>클릭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비밀번호확인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채효원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41942045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err="1" smtClean="0"/>
              <a:t>마이페이지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등록되어있는 사용자가 </a:t>
            </a:r>
            <a:r>
              <a:rPr lang="ko-KR" altLang="en-US" sz="1800" dirty="0" err="1"/>
              <a:t>로그인함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마이페이지</a:t>
            </a:r>
            <a:r>
              <a:rPr lang="ko-KR" altLang="en-US" sz="1800" dirty="0"/>
              <a:t> 버튼 클릭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비밀번호 확인을 위해 비밀번호 입력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유스케이스</a:t>
            </a:r>
            <a:r>
              <a:rPr lang="ko-KR" altLang="en-US" sz="1800" dirty="0" smtClean="0"/>
              <a:t> 종료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로그인이</a:t>
            </a:r>
            <a:r>
              <a:rPr lang="ko-KR" altLang="en-US" sz="1800" dirty="0"/>
              <a:t> 안 되어있을 경우 </a:t>
            </a:r>
            <a:r>
              <a:rPr lang="ko-KR" altLang="en-US" sz="1800" dirty="0" err="1"/>
              <a:t>로그인창으로</a:t>
            </a:r>
            <a:r>
              <a:rPr lang="ko-KR" altLang="en-US" sz="1800" dirty="0"/>
              <a:t> 이동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로그인 </a:t>
            </a:r>
            <a:r>
              <a:rPr lang="ko-KR" altLang="en-US" sz="1800" dirty="0"/>
              <a:t>완료 후 요청했던 페이지로 </a:t>
            </a:r>
            <a:r>
              <a:rPr lang="ko-KR" altLang="en-US" sz="1800" dirty="0" smtClean="0"/>
              <a:t>되돌아옴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비기능적 요구사항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비밀번호확인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채효원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41942045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err="1" smtClean="0"/>
              <a:t>마이페이지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latinLnBrk="1">
              <a:buAutoNum type="arabicPeriod"/>
            </a:pP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사용자가 개인정보를 </a:t>
            </a:r>
            <a:r>
              <a:rPr lang="ko-KR" altLang="en-US" sz="1800" dirty="0" smtClean="0"/>
              <a:t>수정함</a:t>
            </a:r>
            <a:endParaRPr lang="en-US" altLang="ko-KR" sz="1800" dirty="0" smtClean="0"/>
          </a:p>
          <a:p>
            <a:pPr marL="342900" indent="-342900" latinLnBrk="1">
              <a:buAutoNum type="arabicPeriod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smtClean="0"/>
              <a:t>사용자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등록되어있는 사용자가 </a:t>
            </a:r>
            <a:r>
              <a:rPr lang="ko-KR" altLang="en-US" sz="1800" dirty="0" err="1"/>
              <a:t>로그인하여야함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마이페이지</a:t>
            </a:r>
            <a:r>
              <a:rPr lang="ko-KR" altLang="en-US" sz="1800" dirty="0"/>
              <a:t> 버튼 클릭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비밀번호 확인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개인정보수정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채효원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41942045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err="1" smtClean="0"/>
              <a:t>마이페이지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등록되어있는 사용자가 </a:t>
            </a:r>
            <a:r>
              <a:rPr lang="ko-KR" altLang="en-US" sz="1800" dirty="0" err="1"/>
              <a:t>로그인함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마이페이지</a:t>
            </a:r>
            <a:r>
              <a:rPr lang="ko-KR" altLang="en-US" sz="1800" dirty="0"/>
              <a:t> 버튼 클릭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비밀번호 확인을 위해 비밀번호 입력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비밀번호 </a:t>
            </a:r>
            <a:r>
              <a:rPr lang="ko-KR" altLang="en-US" sz="1800" dirty="0" err="1"/>
              <a:t>일치시</a:t>
            </a:r>
            <a:r>
              <a:rPr lang="ko-KR" altLang="en-US" sz="1800" dirty="0"/>
              <a:t> 개인정보수정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유스케이스</a:t>
            </a:r>
            <a:r>
              <a:rPr lang="ko-KR" altLang="en-US" sz="1800" dirty="0" smtClean="0"/>
              <a:t> 종료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로그인이</a:t>
            </a:r>
            <a:r>
              <a:rPr lang="ko-KR" altLang="en-US" sz="1800" dirty="0"/>
              <a:t> 안 되어있을 경우 </a:t>
            </a:r>
            <a:r>
              <a:rPr lang="ko-KR" altLang="en-US" sz="1800" dirty="0" err="1"/>
              <a:t>로그인창으로</a:t>
            </a:r>
            <a:r>
              <a:rPr lang="ko-KR" altLang="en-US" sz="1800" dirty="0"/>
              <a:t> 이동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로그인 </a:t>
            </a:r>
            <a:r>
              <a:rPr lang="ko-KR" altLang="en-US" sz="1800" dirty="0"/>
              <a:t>완료 후 요청했던 페이지로 </a:t>
            </a:r>
            <a:r>
              <a:rPr lang="ko-KR" altLang="en-US" sz="1800" dirty="0" smtClean="0"/>
              <a:t>되돌아옴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비기능적 요구사항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개인정보수정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채효원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41942045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프로젝트 설계</a:t>
            </a:r>
            <a:r>
              <a:rPr lang="en-US" altLang="ko-KR" dirty="0" smtClean="0"/>
              <a:t>(</a:t>
            </a:r>
            <a:r>
              <a:rPr lang="ko-KR" altLang="en-US" dirty="0" smtClean="0"/>
              <a:t>적용기</a:t>
            </a:r>
            <a:r>
              <a:rPr lang="ko-KR" altLang="en-US" dirty="0"/>
              <a:t>술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761999" y="1630979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en-US" altLang="en-US" sz="2000" dirty="0" smtClean="0"/>
              <a:t>10. Bootstrap</a:t>
            </a:r>
          </a:p>
        </p:txBody>
      </p:sp>
      <p:pic>
        <p:nvPicPr>
          <p:cNvPr id="204802" name="Picture 2" descr="C:\Users\Administrator\Desktop\적용기술\부트스트랩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09625" y="2990850"/>
            <a:ext cx="7353300" cy="3143249"/>
          </a:xfrm>
          <a:prstGeom prst="rect">
            <a:avLst/>
          </a:prstGeom>
          <a:noFill/>
        </p:spPr>
      </p:pic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790574" y="20786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r>
              <a:rPr lang="ko-KR" altLang="en-US" sz="1200" dirty="0" smtClean="0"/>
              <a:t>자바 플랫폼을 구성하는 클래스들이며 </a:t>
            </a:r>
            <a:r>
              <a:rPr lang="en-US" altLang="ko-KR" sz="1200" dirty="0" smtClean="0"/>
              <a:t>rt.jar</a:t>
            </a:r>
            <a:r>
              <a:rPr lang="ko-KR" altLang="en-US" sz="1200" dirty="0" smtClean="0"/>
              <a:t>와 </a:t>
            </a:r>
            <a:r>
              <a:rPr lang="en-US" altLang="ko-KR" sz="1200" dirty="0" smtClean="0"/>
              <a:t>i18n.jar</a:t>
            </a:r>
            <a:r>
              <a:rPr lang="ko-KR" altLang="en-US" sz="1200" dirty="0" smtClean="0"/>
              <a:t>에 포함되어 있는 클래스</a:t>
            </a:r>
            <a:r>
              <a:rPr lang="en-US" altLang="ko-KR" sz="1200" dirty="0" smtClean="0"/>
              <a:t>, jar </a:t>
            </a:r>
            <a:r>
              <a:rPr lang="ko-KR" altLang="en-US" sz="1200" dirty="0" smtClean="0"/>
              <a:t>압축 파일들은 </a:t>
            </a:r>
            <a:r>
              <a:rPr lang="en-US" altLang="ko-KR" sz="1200" dirty="0" smtClean="0"/>
              <a:t>bootstrap class path</a:t>
            </a:r>
            <a:r>
              <a:rPr lang="ko-KR" altLang="en-US" sz="1200" dirty="0" smtClean="0"/>
              <a:t>에 의해 </a:t>
            </a:r>
            <a:r>
              <a:rPr lang="en-US" altLang="ko-KR" sz="1200" dirty="0" err="1" smtClean="0"/>
              <a:t>sun.boot.class.path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시스템 </a:t>
            </a:r>
            <a:r>
              <a:rPr lang="ko-KR" altLang="en-US" sz="1200" dirty="0" err="1" smtClean="0"/>
              <a:t>프로퍼티에</a:t>
            </a:r>
            <a:r>
              <a:rPr lang="ko-KR" altLang="en-US" sz="1200" dirty="0" smtClean="0"/>
              <a:t> 저장이 됩니다</a:t>
            </a:r>
            <a:r>
              <a:rPr lang="en-US" altLang="ko-KR" sz="1200" dirty="0" smtClean="0"/>
              <a:t>. </a:t>
            </a:r>
          </a:p>
          <a:p>
            <a:r>
              <a:rPr lang="ko-KR" altLang="en-US" sz="1200" dirty="0" smtClean="0"/>
              <a:t>부트스트랩은 쉽게 말해 </a:t>
            </a:r>
            <a:r>
              <a:rPr lang="en-US" altLang="ko-KR" sz="1200" dirty="0" smtClean="0"/>
              <a:t>CSS</a:t>
            </a:r>
            <a:r>
              <a:rPr lang="ko-KR" altLang="en-US" sz="1200" dirty="0" smtClean="0"/>
              <a:t>와 자바 스크립트로 이루어진 라이브러리 입니다</a:t>
            </a:r>
            <a:r>
              <a:rPr lang="en-US" altLang="ko-KR" sz="1200" dirty="0" smtClean="0"/>
              <a:t>.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152945008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err="1" smtClean="0"/>
              <a:t>마이페이지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latinLnBrk="1">
              <a:buAutoNum type="arabicPeriod"/>
            </a:pP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사용자가 재직증명서를 </a:t>
            </a:r>
            <a:r>
              <a:rPr lang="ko-KR" altLang="en-US" sz="1800" dirty="0" smtClean="0"/>
              <a:t>출력함</a:t>
            </a:r>
            <a:endParaRPr lang="en-US" altLang="ko-KR" sz="1800" dirty="0" smtClean="0"/>
          </a:p>
          <a:p>
            <a:pPr marL="342900" indent="-342900" latinLnBrk="1">
              <a:buAutoNum type="arabicPeriod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smtClean="0"/>
              <a:t>사용자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등록되어있는 사용자가 </a:t>
            </a:r>
            <a:r>
              <a:rPr lang="ko-KR" altLang="en-US" sz="1800" dirty="0" err="1"/>
              <a:t>로그인하여야함</a:t>
            </a:r>
            <a:endParaRPr lang="ko-KR" altLang="en-US" sz="1800" dirty="0"/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마이페이지</a:t>
            </a:r>
            <a:r>
              <a:rPr lang="ko-KR" altLang="en-US" sz="1800" dirty="0" smtClean="0"/>
              <a:t> </a:t>
            </a:r>
            <a:r>
              <a:rPr lang="ko-KR" altLang="en-US" sz="1800" dirty="0"/>
              <a:t>버튼 </a:t>
            </a:r>
            <a:r>
              <a:rPr lang="ko-KR" altLang="en-US" sz="1800" dirty="0" smtClean="0"/>
              <a:t>클릭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재직증명서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채효원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41942045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err="1" smtClean="0"/>
              <a:t>마이페이지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등록되어있는 사용자가 </a:t>
            </a:r>
            <a:r>
              <a:rPr lang="ko-KR" altLang="en-US" sz="1800" dirty="0" err="1"/>
              <a:t>로그인함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마이페이지</a:t>
            </a:r>
            <a:r>
              <a:rPr lang="ko-KR" altLang="en-US" sz="1800" dirty="0"/>
              <a:t> 버튼 클릭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재직증명서 버튼 클릭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재직증명서 페이지로 이동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유스케이스</a:t>
            </a:r>
            <a:r>
              <a:rPr lang="ko-KR" altLang="en-US" sz="1800" dirty="0" smtClean="0"/>
              <a:t> 종료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로그인이</a:t>
            </a:r>
            <a:r>
              <a:rPr lang="ko-KR" altLang="en-US" sz="1800" dirty="0"/>
              <a:t> 안 되어있을 경우 </a:t>
            </a:r>
            <a:r>
              <a:rPr lang="ko-KR" altLang="en-US" sz="1800" dirty="0" err="1"/>
              <a:t>로그인창으로</a:t>
            </a:r>
            <a:r>
              <a:rPr lang="ko-KR" altLang="en-US" sz="1800" dirty="0"/>
              <a:t> 이동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로그인 </a:t>
            </a:r>
            <a:r>
              <a:rPr lang="ko-KR" altLang="en-US" sz="1800" dirty="0"/>
              <a:t>완료 후 요청했던 페이지로 </a:t>
            </a:r>
            <a:r>
              <a:rPr lang="ko-KR" altLang="en-US" sz="1800" dirty="0" smtClean="0"/>
              <a:t>되돌아옴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비기능적 요구사항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재직증명서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채효원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41942045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err="1" smtClean="0"/>
              <a:t>마이페이지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&lt;</a:t>
            </a:r>
            <a:r>
              <a:rPr lang="ko-KR" altLang="en-US" sz="1800" dirty="0"/>
              <a:t>사용용도확인</a:t>
            </a:r>
            <a:r>
              <a:rPr lang="en-US" altLang="ko-KR" sz="1800" dirty="0"/>
              <a:t>&gt;</a:t>
            </a:r>
            <a:endParaRPr lang="ko-KR" altLang="en-US" sz="1800" dirty="0"/>
          </a:p>
          <a:p>
            <a:pPr marL="342900" indent="-342900" latinLnBrk="1">
              <a:buAutoNum type="arabicPeriod"/>
            </a:pP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사용자의 재직증명서 출력을 위해 사용용도 </a:t>
            </a:r>
            <a:r>
              <a:rPr lang="ko-KR" altLang="en-US" sz="1800" dirty="0" smtClean="0"/>
              <a:t>확인</a:t>
            </a:r>
            <a:endParaRPr lang="en-US" altLang="ko-KR" sz="1800" dirty="0" smtClean="0"/>
          </a:p>
          <a:p>
            <a:pPr marL="342900" indent="-342900" latinLnBrk="1">
              <a:buAutoNum type="arabicPeriod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smtClean="0"/>
              <a:t>사용자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등록되어있는 사용자가 </a:t>
            </a:r>
            <a:r>
              <a:rPr lang="ko-KR" altLang="en-US" sz="1800" dirty="0" err="1"/>
              <a:t>로그인하여야함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마이페이지</a:t>
            </a:r>
            <a:r>
              <a:rPr lang="ko-KR" altLang="en-US" sz="1800" dirty="0"/>
              <a:t> 버튼클릭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재직증명서 버튼클릭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사용용도확인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채효원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41942045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err="1" smtClean="0"/>
              <a:t>마이페이지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등록되어있는 사용자가 </a:t>
            </a:r>
            <a:r>
              <a:rPr lang="ko-KR" altLang="en-US" sz="1800" dirty="0" err="1"/>
              <a:t>로그인함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마이페이지</a:t>
            </a:r>
            <a:r>
              <a:rPr lang="ko-KR" altLang="en-US" sz="1800" dirty="0"/>
              <a:t> 버튼 클릭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재직증명서 버튼 클릭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재직증명서 페이지로 이동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유스케이스</a:t>
            </a:r>
            <a:r>
              <a:rPr lang="ko-KR" altLang="en-US" sz="1800" dirty="0" smtClean="0"/>
              <a:t> 종료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로그인이</a:t>
            </a:r>
            <a:r>
              <a:rPr lang="ko-KR" altLang="en-US" sz="1800" dirty="0"/>
              <a:t> 안 되어있을 경우 </a:t>
            </a:r>
            <a:r>
              <a:rPr lang="ko-KR" altLang="en-US" sz="1800" dirty="0" err="1"/>
              <a:t>로그인창으로</a:t>
            </a:r>
            <a:r>
              <a:rPr lang="ko-KR" altLang="en-US" sz="1800" dirty="0"/>
              <a:t> 이동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로그인 </a:t>
            </a:r>
            <a:r>
              <a:rPr lang="ko-KR" altLang="en-US" sz="1800" dirty="0"/>
              <a:t>완료 후 요청했던 페이지로 </a:t>
            </a:r>
            <a:r>
              <a:rPr lang="ko-KR" altLang="en-US" sz="1800" dirty="0" smtClean="0"/>
              <a:t>되돌아옴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비기능적 요구사항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사용용도확인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채효원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41942045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err="1" smtClean="0"/>
              <a:t>마이페이지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latinLnBrk="1">
              <a:buAutoNum type="arabicPeriod"/>
            </a:pP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사용자가 재직증명서 </a:t>
            </a:r>
            <a:r>
              <a:rPr lang="ko-KR" altLang="en-US" sz="1800" dirty="0" smtClean="0"/>
              <a:t>출력함</a:t>
            </a:r>
            <a:endParaRPr lang="en-US" altLang="ko-KR" sz="1800" dirty="0" smtClean="0"/>
          </a:p>
          <a:p>
            <a:pPr marL="342900" indent="-342900" latinLnBrk="1">
              <a:buAutoNum type="arabicPeriod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smtClean="0"/>
              <a:t>사용자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등록되어있는 사용자가 </a:t>
            </a:r>
            <a:r>
              <a:rPr lang="ko-KR" altLang="en-US" sz="1800" dirty="0" err="1"/>
              <a:t>로그인하여야함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마이페이지</a:t>
            </a:r>
            <a:r>
              <a:rPr lang="ko-KR" altLang="en-US" sz="1800" dirty="0"/>
              <a:t> 버튼클릭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재직증명서 버튼클릭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재직증명서출력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채효원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57121557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err="1" smtClean="0"/>
              <a:t>마이페이지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468077"/>
            <a:ext cx="77724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등록되어있는 사용자가 </a:t>
            </a:r>
            <a:r>
              <a:rPr lang="ko-KR" altLang="en-US" sz="1800" dirty="0" err="1"/>
              <a:t>로그인함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마이페이지</a:t>
            </a:r>
            <a:r>
              <a:rPr lang="ko-KR" altLang="en-US" sz="1800" dirty="0"/>
              <a:t> 버튼 클릭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재직증명서 버튼 클릭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재직증명서 페이지로 이동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재직증명서 사용용도 </a:t>
            </a:r>
            <a:r>
              <a:rPr lang="ko-KR" altLang="en-US" sz="1800" dirty="0" err="1"/>
              <a:t>입력후</a:t>
            </a:r>
            <a:r>
              <a:rPr lang="ko-KR" altLang="en-US" sz="1800" dirty="0"/>
              <a:t> 다운로드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유스케이스</a:t>
            </a:r>
            <a:r>
              <a:rPr lang="ko-KR" altLang="en-US" sz="1800" dirty="0" smtClean="0"/>
              <a:t> 종료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로그인이</a:t>
            </a:r>
            <a:r>
              <a:rPr lang="ko-KR" altLang="en-US" sz="1800" dirty="0"/>
              <a:t> 안 되어있을 경우 </a:t>
            </a:r>
            <a:r>
              <a:rPr lang="ko-KR" altLang="en-US" sz="1800" dirty="0" err="1"/>
              <a:t>로그인창으로</a:t>
            </a:r>
            <a:r>
              <a:rPr lang="ko-KR" altLang="en-US" sz="1800" dirty="0"/>
              <a:t> 이동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로그인 </a:t>
            </a:r>
            <a:r>
              <a:rPr lang="ko-KR" altLang="en-US" sz="1800" dirty="0"/>
              <a:t>완료 후 요청했던 페이지로 </a:t>
            </a:r>
            <a:r>
              <a:rPr lang="ko-KR" altLang="en-US" sz="1800" dirty="0" smtClean="0"/>
              <a:t>되돌아옴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비기능적 요구사항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747483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재직증명서출력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채효원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57121557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업무공유게시</a:t>
            </a:r>
            <a:r>
              <a:rPr lang="ko-KR" altLang="en-US" dirty="0"/>
              <a:t>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468077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 err="1"/>
              <a:t>부서내에서</a:t>
            </a:r>
            <a:r>
              <a:rPr lang="ko-KR" altLang="en-US" sz="1800" dirty="0"/>
              <a:t> 업무에 필요한 자료를 </a:t>
            </a:r>
            <a:r>
              <a:rPr lang="ko-KR" altLang="en-US" sz="1800" dirty="0" smtClean="0"/>
              <a:t>공유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err="1"/>
              <a:t>부서내</a:t>
            </a:r>
            <a:r>
              <a:rPr lang="ko-KR" altLang="en-US" sz="1800" dirty="0"/>
              <a:t> 업무 </a:t>
            </a:r>
            <a:r>
              <a:rPr lang="ko-KR" altLang="en-US" sz="1800" dirty="0" smtClean="0"/>
              <a:t>작성자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등록 </a:t>
            </a:r>
            <a:r>
              <a:rPr lang="ko-KR" altLang="en-US" sz="1800" dirty="0"/>
              <a:t>되어있는 사원으로 로그인해야 </a:t>
            </a:r>
            <a:r>
              <a:rPr lang="ko-KR" altLang="en-US" sz="1800" dirty="0" smtClean="0"/>
              <a:t>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문서 제목과 내용이 입력되어야 함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747483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업무공유게시판작성</a:t>
            </a:r>
            <a:r>
              <a:rPr lang="en-US" altLang="ko-KR" sz="2000" dirty="0" smtClean="0"/>
              <a:t>    </a:t>
            </a:r>
            <a:r>
              <a:rPr lang="ko-KR" altLang="en-US" sz="2000" dirty="0" smtClean="0"/>
              <a:t>작성자     안선영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50911580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업무공유게시</a:t>
            </a:r>
            <a:r>
              <a:rPr lang="ko-KR" altLang="en-US" dirty="0"/>
              <a:t>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468077"/>
            <a:ext cx="777240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업무에 관한 제목과 상세한 내용을 작성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첨부 </a:t>
            </a:r>
            <a:r>
              <a:rPr lang="ko-KR" altLang="en-US" sz="1800" dirty="0"/>
              <a:t>파일이 필요한 경우</a:t>
            </a:r>
            <a:r>
              <a:rPr lang="en-US" altLang="ko-KR" sz="1800" dirty="0"/>
              <a:t>, </a:t>
            </a:r>
            <a:r>
              <a:rPr lang="ko-KR" altLang="en-US" sz="1800" dirty="0"/>
              <a:t>자료에 관한 파일</a:t>
            </a:r>
            <a:r>
              <a:rPr lang="en-US" altLang="ko-KR" sz="1800" dirty="0"/>
              <a:t>(</a:t>
            </a:r>
            <a:r>
              <a:rPr lang="ko-KR" altLang="en-US" sz="1800" dirty="0"/>
              <a:t>그림</a:t>
            </a:r>
            <a:r>
              <a:rPr lang="en-US" altLang="ko-KR" sz="1800" dirty="0"/>
              <a:t>, </a:t>
            </a:r>
            <a:r>
              <a:rPr lang="ko-KR" altLang="en-US" sz="1800" dirty="0"/>
              <a:t>텍스트</a:t>
            </a:r>
            <a:r>
              <a:rPr lang="en-US" altLang="ko-KR" sz="1800" dirty="0"/>
              <a:t>) </a:t>
            </a:r>
            <a:r>
              <a:rPr lang="ko-KR" altLang="en-US" sz="1800" dirty="0"/>
              <a:t>등을 첨부하여 </a:t>
            </a:r>
            <a:r>
              <a:rPr lang="ko-KR" altLang="en-US" sz="1800" dirty="0" smtClean="0"/>
              <a:t>등록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 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로그인이</a:t>
            </a:r>
            <a:r>
              <a:rPr lang="ko-KR" altLang="en-US" sz="1800" dirty="0"/>
              <a:t> 되어있지 않으면 로그인 창으로 이동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미 </a:t>
            </a:r>
            <a:r>
              <a:rPr lang="ko-KR" altLang="en-US" sz="1800" dirty="0"/>
              <a:t>입력이 있으면 알림 메시지 </a:t>
            </a:r>
            <a:r>
              <a:rPr lang="ko-KR" altLang="en-US" sz="1800" dirty="0" smtClean="0"/>
              <a:t>출력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비기능적 요구 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747483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업무공유게시판작성</a:t>
            </a:r>
            <a:r>
              <a:rPr lang="en-US" altLang="ko-KR" sz="2000" dirty="0" smtClean="0"/>
              <a:t>    </a:t>
            </a:r>
            <a:r>
              <a:rPr lang="ko-KR" altLang="en-US" sz="2000" dirty="0" smtClean="0"/>
              <a:t>작성자     안선영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58901474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업무공유게시</a:t>
            </a:r>
            <a:r>
              <a:rPr lang="ko-KR" altLang="en-US" dirty="0"/>
              <a:t>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468077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업무공유 게시물의 리스트 내용을 검색</a:t>
            </a:r>
            <a:r>
              <a:rPr lang="en-US" altLang="ko-KR" sz="1800" dirty="0"/>
              <a:t>(</a:t>
            </a:r>
            <a:r>
              <a:rPr lang="ko-KR" altLang="en-US" sz="1800" dirty="0"/>
              <a:t>조회</a:t>
            </a:r>
            <a:r>
              <a:rPr lang="en-US" altLang="ko-KR" sz="1800" dirty="0" smtClean="0"/>
              <a:t>)</a:t>
            </a:r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로그인한 </a:t>
            </a:r>
            <a:r>
              <a:rPr lang="ko-KR" altLang="en-US" sz="1800" dirty="0" smtClean="0"/>
              <a:t>사용자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</a:t>
            </a:r>
            <a:r>
              <a:rPr lang="ko-KR" altLang="en-US" sz="1800" dirty="0"/>
              <a:t>선행 조건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등록 </a:t>
            </a:r>
            <a:r>
              <a:rPr lang="ko-KR" altLang="en-US" sz="1800" dirty="0"/>
              <a:t>되어있는 사원으로 로그인해야 </a:t>
            </a:r>
            <a:r>
              <a:rPr lang="ko-KR" altLang="en-US" sz="1800" dirty="0" smtClean="0"/>
              <a:t>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</a:t>
            </a:r>
            <a:r>
              <a:rPr lang="ko-KR" altLang="en-US" sz="1800" dirty="0"/>
              <a:t>후행 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검색 형식과 검색어가 입력되어야 함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747483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업무공유게시판검색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안선영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58901474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업무공유게시</a:t>
            </a:r>
            <a:r>
              <a:rPr lang="ko-KR" altLang="en-US" dirty="0"/>
              <a:t>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468077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검색할 카테고리와 검색 내용을 입력 후 검색 버튼 클릭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조회된 </a:t>
            </a:r>
            <a:r>
              <a:rPr lang="ko-KR" altLang="en-US" sz="1800" dirty="0"/>
              <a:t>리스트 중 일치하는 제목을 클릭 후 글에 대한 상세 내용 </a:t>
            </a:r>
            <a:r>
              <a:rPr lang="ko-KR" altLang="en-US" sz="1800" dirty="0" smtClean="0"/>
              <a:t>조회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</a:t>
            </a:r>
            <a:r>
              <a:rPr lang="ko-KR" altLang="en-US" sz="1800" dirty="0"/>
              <a:t>대안 시나리오 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로그아웃 </a:t>
            </a:r>
            <a:r>
              <a:rPr lang="ko-KR" altLang="en-US" sz="1800" dirty="0"/>
              <a:t>상태면 로그인 화면으로 이동 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</a:t>
            </a:r>
            <a:r>
              <a:rPr lang="ko-KR" altLang="en-US" sz="1800" dirty="0"/>
              <a:t>비 기능적 요구 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747483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업무공유게시판검색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안선영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58901474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dirty="0" smtClean="0"/>
              <a:t>목차</a:t>
            </a:r>
            <a:endParaRPr lang="en-US" altLang="en-US" dirty="0" smtClean="0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799" y="1981199"/>
            <a:ext cx="3854669" cy="4146331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프로젝트 개요</a:t>
            </a:r>
            <a:endParaRPr lang="en-US" altLang="ko-KR" dirty="0" smtClean="0"/>
          </a:p>
          <a:p>
            <a:pPr lvl="1" eaLnBrk="1" hangingPunct="1"/>
            <a:r>
              <a:rPr lang="ko-KR" altLang="en-US" dirty="0" err="1" smtClean="0"/>
              <a:t>개발배경</a:t>
            </a:r>
            <a:r>
              <a:rPr lang="ko-KR" altLang="en-US" dirty="0" smtClean="0"/>
              <a:t> 및 목표</a:t>
            </a:r>
            <a:endParaRPr lang="en-US" altLang="ko-KR" dirty="0" smtClean="0"/>
          </a:p>
          <a:p>
            <a:pPr lvl="1" eaLnBrk="1" hangingPunct="1"/>
            <a:r>
              <a:rPr lang="ko-KR" altLang="en-US" dirty="0" err="1" smtClean="0"/>
              <a:t>개발범위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주요기능</a:t>
            </a:r>
            <a:endParaRPr lang="en-US" altLang="ko-KR" dirty="0" smtClean="0"/>
          </a:p>
          <a:p>
            <a:pPr eaLnBrk="1" hangingPunct="1"/>
            <a:r>
              <a:rPr lang="ko-KR" altLang="en-US" dirty="0" smtClean="0"/>
              <a:t>조직구성</a:t>
            </a:r>
            <a:endParaRPr lang="en-US" altLang="ko-KR" dirty="0" smtClean="0"/>
          </a:p>
          <a:p>
            <a:pPr eaLnBrk="1" hangingPunct="1"/>
            <a:r>
              <a:rPr lang="ko-KR" altLang="en-US" dirty="0" smtClean="0"/>
              <a:t>프로젝트 설계</a:t>
            </a:r>
            <a:endParaRPr lang="en-US" altLang="ko-KR" dirty="0" smtClean="0"/>
          </a:p>
          <a:p>
            <a:pPr lvl="1" eaLnBrk="1" hangingPunct="1"/>
            <a:r>
              <a:rPr lang="ko-KR" altLang="en-US" dirty="0" smtClean="0"/>
              <a:t>개발전략</a:t>
            </a:r>
            <a:endParaRPr lang="en-US" altLang="ko-KR" dirty="0" smtClean="0"/>
          </a:p>
          <a:p>
            <a:pPr lvl="1" eaLnBrk="1" hangingPunct="1"/>
            <a:r>
              <a:rPr lang="ko-KR" altLang="en-US" dirty="0" err="1" smtClean="0"/>
              <a:t>개발일정</a:t>
            </a:r>
            <a:endParaRPr lang="en-US" altLang="ko-KR" dirty="0" smtClean="0"/>
          </a:p>
          <a:p>
            <a:pPr lvl="1" eaLnBrk="1" hangingPunct="1"/>
            <a:r>
              <a:rPr lang="ko-KR" altLang="en-US" dirty="0" smtClean="0"/>
              <a:t>개발환경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적용기술</a:t>
            </a:r>
            <a:endParaRPr lang="en-US" altLang="ko-KR" dirty="0" smtClean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4695485" y="1975946"/>
            <a:ext cx="3150476" cy="41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Char char=""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2500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Comic Sans MS" panose="030F0702030302020204" pitchFamily="66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Comic Sans MS" panose="030F0702030302020204" pitchFamily="66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ko-KR" altLang="en-US" dirty="0" smtClean="0"/>
              <a:t>시스템 </a:t>
            </a:r>
            <a:r>
              <a:rPr lang="ko-KR" altLang="en-US" dirty="0" err="1" smtClean="0"/>
              <a:t>상세내역</a:t>
            </a:r>
            <a:endParaRPr lang="en-US" altLang="ko-KR" dirty="0" smtClean="0"/>
          </a:p>
          <a:p>
            <a:pPr lvl="1" eaLnBrk="1" hangingPunct="1"/>
            <a:r>
              <a:rPr lang="ko-KR" altLang="en-US" dirty="0" smtClean="0"/>
              <a:t>다이어그램</a:t>
            </a:r>
            <a:endParaRPr lang="en-US" altLang="ko-KR" dirty="0"/>
          </a:p>
          <a:p>
            <a:pPr lvl="1" eaLnBrk="1" hangingPunct="1"/>
            <a:r>
              <a:rPr lang="ko-KR" altLang="en-US" dirty="0"/>
              <a:t>명세서</a:t>
            </a:r>
            <a:endParaRPr lang="en-US" altLang="ko-KR" dirty="0" smtClean="0"/>
          </a:p>
          <a:p>
            <a:pPr eaLnBrk="1" hangingPunct="1"/>
            <a:r>
              <a:rPr lang="ko-KR" altLang="en-US" dirty="0" err="1" smtClean="0"/>
              <a:t>구현내역</a:t>
            </a:r>
            <a:endParaRPr lang="en-US" altLang="ko-KR" dirty="0" smtClean="0"/>
          </a:p>
          <a:p>
            <a:pPr lvl="1" eaLnBrk="1" hangingPunct="1"/>
            <a:r>
              <a:rPr lang="ko-KR" altLang="en-US" dirty="0" err="1" smtClean="0"/>
              <a:t>메뉴구조도</a:t>
            </a:r>
            <a:endParaRPr lang="en-US" altLang="ko-KR" dirty="0" smtClean="0"/>
          </a:p>
          <a:p>
            <a:pPr lvl="1" eaLnBrk="1" hangingPunct="1"/>
            <a:r>
              <a:rPr lang="ko-KR" altLang="en-US" dirty="0" err="1" smtClean="0"/>
              <a:t>페이지구성</a:t>
            </a:r>
            <a:endParaRPr lang="en-US" altLang="ko-KR" dirty="0" smtClean="0"/>
          </a:p>
          <a:p>
            <a:pPr eaLnBrk="1" hangingPunct="1"/>
            <a:r>
              <a:rPr lang="ko-KR" altLang="en-US" dirty="0" err="1" smtClean="0"/>
              <a:t>이슈및</a:t>
            </a:r>
            <a:r>
              <a:rPr lang="ko-KR" altLang="en-US" dirty="0" smtClean="0"/>
              <a:t> 해결방안</a:t>
            </a:r>
            <a:endParaRPr lang="en-US" altLang="ko-KR" dirty="0" smtClean="0"/>
          </a:p>
          <a:p>
            <a:pPr eaLnBrk="1" hangingPunct="1"/>
            <a:r>
              <a:rPr lang="ko-KR" altLang="en-US" dirty="0" err="1" smtClean="0"/>
              <a:t>느낀점</a:t>
            </a:r>
            <a:endParaRPr lang="en-US" altLang="ko-KR" dirty="0" smtClean="0"/>
          </a:p>
          <a:p>
            <a:pPr eaLnBrk="1" hangingPunct="1"/>
            <a:r>
              <a:rPr lang="en-US" altLang="en-US" dirty="0" err="1" smtClean="0"/>
              <a:t>QnA</a:t>
            </a:r>
            <a:endParaRPr lang="en-US" altLang="en-US" dirty="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프로젝트 설계</a:t>
            </a:r>
            <a:r>
              <a:rPr lang="en-US" altLang="ko-KR" dirty="0" smtClean="0"/>
              <a:t>(</a:t>
            </a:r>
            <a:r>
              <a:rPr lang="ko-KR" altLang="en-US" dirty="0" smtClean="0"/>
              <a:t>적용기</a:t>
            </a:r>
            <a:r>
              <a:rPr lang="ko-KR" altLang="en-US" dirty="0"/>
              <a:t>술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761999" y="1630979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en-US" altLang="en-US" sz="2000" dirty="0" smtClean="0"/>
              <a:t>11. CSS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790574" y="20786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r>
              <a:rPr lang="en-US" altLang="ko-KR" sz="1200" dirty="0" smtClean="0"/>
              <a:t>CSS</a:t>
            </a:r>
            <a:r>
              <a:rPr lang="ko-KR" altLang="en-US" sz="1200" dirty="0" smtClean="0"/>
              <a:t>는 </a:t>
            </a:r>
            <a:r>
              <a:rPr lang="en-US" altLang="ko-KR" sz="1200" dirty="0" smtClean="0"/>
              <a:t>HTML</a:t>
            </a:r>
            <a:r>
              <a:rPr lang="ko-KR" altLang="en-US" sz="1200" dirty="0" smtClean="0"/>
              <a:t>을 시각적으로 꾸며주는 역할을 한다</a:t>
            </a:r>
            <a:r>
              <a:rPr lang="en-US" altLang="ko-KR" sz="1200" dirty="0" smtClean="0"/>
              <a:t>.</a:t>
            </a:r>
            <a:endParaRPr lang="en-US" altLang="ko-KR" sz="1200" dirty="0"/>
          </a:p>
        </p:txBody>
      </p:sp>
      <p:pic>
        <p:nvPicPr>
          <p:cNvPr id="205826" name="Picture 2" descr="C:\Users\Administrator\Desktop\적용기술\css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42963" y="2871788"/>
            <a:ext cx="7405687" cy="331946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8435197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업무공유게시</a:t>
            </a:r>
            <a:r>
              <a:rPr lang="ko-KR" altLang="en-US" dirty="0"/>
              <a:t>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468077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업무공유에 관한 자료 </a:t>
            </a:r>
            <a:r>
              <a:rPr lang="ko-KR" altLang="en-US" sz="1800" dirty="0" smtClean="0"/>
              <a:t>수정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err="1"/>
              <a:t>게시글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작성자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</a:t>
            </a:r>
            <a:r>
              <a:rPr lang="ko-KR" altLang="en-US" sz="1800" dirty="0"/>
              <a:t>선행조건 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등록 되어있는 사원으로 로그인해야 함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해당 </a:t>
            </a:r>
            <a:r>
              <a:rPr lang="ko-KR" altLang="en-US" sz="1800" dirty="0"/>
              <a:t>글의 작성자와 일치해야 </a:t>
            </a:r>
            <a:r>
              <a:rPr lang="ko-KR" altLang="en-US" sz="1800" dirty="0" smtClean="0"/>
              <a:t>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en-US" altLang="ko-KR" sz="1800" dirty="0" smtClean="0"/>
          </a:p>
          <a:p>
            <a:pPr latinLnBrk="1"/>
            <a:r>
              <a:rPr lang="en-US" altLang="ko-KR" sz="1800" dirty="0" smtClean="0"/>
              <a:t>4</a:t>
            </a:r>
            <a:r>
              <a:rPr lang="en-US" altLang="ko-KR" sz="1800" dirty="0"/>
              <a:t>.</a:t>
            </a:r>
            <a:r>
              <a:rPr lang="ko-KR" altLang="en-US" sz="1800" dirty="0"/>
              <a:t>후행조건 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문서 제목과 내용이 입력되어야 함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747483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업무공유게시판수정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안선영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58901474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업무공유게시</a:t>
            </a:r>
            <a:r>
              <a:rPr lang="ko-KR" altLang="en-US" dirty="0"/>
              <a:t>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468077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수정해야 될 게시물을 선택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수정이 </a:t>
            </a:r>
            <a:r>
              <a:rPr lang="ko-KR" altLang="en-US" sz="1800" dirty="0"/>
              <a:t>필요한 내용을 입력하고 다시 </a:t>
            </a:r>
            <a:r>
              <a:rPr lang="ko-KR" altLang="en-US" sz="1800" dirty="0" smtClean="0"/>
              <a:t>등록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 시나리오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로그아웃 </a:t>
            </a:r>
            <a:r>
              <a:rPr lang="ko-KR" altLang="en-US" sz="1800" dirty="0"/>
              <a:t>상태면 로그인 화면으로 </a:t>
            </a:r>
            <a:r>
              <a:rPr lang="ko-KR" altLang="en-US" sz="1800" dirty="0" smtClean="0"/>
              <a:t>이동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 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 기능적 요구 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747483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업무공유게시판수정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안선영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58901474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업무공유게시</a:t>
            </a:r>
            <a:r>
              <a:rPr lang="ko-KR" altLang="en-US" dirty="0"/>
              <a:t>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468077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업무공유 게시물을 </a:t>
            </a:r>
            <a:r>
              <a:rPr lang="ko-KR" altLang="en-US" sz="1800" dirty="0" smtClean="0"/>
              <a:t>삭제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err="1"/>
              <a:t>게시글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작성자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</a:t>
            </a:r>
            <a:r>
              <a:rPr lang="ko-KR" altLang="en-US" sz="1800" dirty="0"/>
              <a:t>선행조건 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등록 되어있는 사원으로 로그인해야 함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해당 </a:t>
            </a:r>
            <a:r>
              <a:rPr lang="ko-KR" altLang="en-US" sz="1800" dirty="0"/>
              <a:t>글의 작성자와 일치해야 함 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</a:t>
            </a:r>
            <a:r>
              <a:rPr lang="ko-KR" altLang="en-US" sz="1800" dirty="0"/>
              <a:t>후행조건 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747483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업무공유게시판삭제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안선영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58901474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업무공유게시</a:t>
            </a:r>
            <a:r>
              <a:rPr lang="ko-KR" altLang="en-US" dirty="0"/>
              <a:t>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468077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삭제할 게시물을 선택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작성자가 </a:t>
            </a:r>
            <a:r>
              <a:rPr lang="ko-KR" altLang="en-US" sz="1800" dirty="0"/>
              <a:t>일치 할 경우 </a:t>
            </a:r>
            <a:r>
              <a:rPr lang="ko-KR" altLang="en-US" sz="1800" dirty="0" smtClean="0"/>
              <a:t>삭제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 시나리오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로그아웃 </a:t>
            </a:r>
            <a:r>
              <a:rPr lang="ko-KR" altLang="en-US" sz="1800" dirty="0"/>
              <a:t>상태면 로그인 화면으로 </a:t>
            </a:r>
            <a:r>
              <a:rPr lang="ko-KR" altLang="en-US" sz="1800" dirty="0" smtClean="0"/>
              <a:t>이동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 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 기능적 요구 </a:t>
            </a:r>
            <a:r>
              <a:rPr lang="ko-KR" altLang="en-US" sz="1800" dirty="0" smtClean="0"/>
              <a:t>사항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747483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업무공유게시판삭제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안선영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58901474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업무공유게시</a:t>
            </a:r>
            <a:r>
              <a:rPr lang="ko-KR" altLang="en-US" dirty="0"/>
              <a:t>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468077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업무공유 중 필요한 첨부파일을 </a:t>
            </a:r>
            <a:r>
              <a:rPr lang="ko-KR" altLang="en-US" sz="1800" dirty="0" smtClean="0"/>
              <a:t>조회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엑터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err="1"/>
              <a:t>게시글</a:t>
            </a:r>
            <a:r>
              <a:rPr lang="ko-KR" altLang="en-US" sz="1800" dirty="0"/>
              <a:t> 작성자</a:t>
            </a:r>
            <a:r>
              <a:rPr lang="en-US" altLang="ko-KR" sz="1800" dirty="0"/>
              <a:t>, </a:t>
            </a:r>
            <a:r>
              <a:rPr lang="ko-KR" altLang="en-US" sz="1800" dirty="0"/>
              <a:t>로그인 한 </a:t>
            </a:r>
            <a:r>
              <a:rPr lang="ko-KR" altLang="en-US" sz="1800" dirty="0" smtClean="0"/>
              <a:t>회원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</a:t>
            </a:r>
            <a:r>
              <a:rPr lang="ko-KR" altLang="en-US" sz="1800" dirty="0"/>
              <a:t>선행조건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등록 </a:t>
            </a:r>
            <a:r>
              <a:rPr lang="ko-KR" altLang="en-US" sz="1800" dirty="0"/>
              <a:t>되어있는 사원으로 로그인해야 </a:t>
            </a:r>
            <a:r>
              <a:rPr lang="ko-KR" altLang="en-US" sz="1800" dirty="0" smtClean="0"/>
              <a:t>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747483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업무게시판첨부파일조회</a:t>
            </a:r>
            <a:r>
              <a:rPr lang="en-US" altLang="ko-KR" sz="2000" dirty="0"/>
              <a:t> 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안선영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58901474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업무공유게시</a:t>
            </a:r>
            <a:r>
              <a:rPr lang="ko-KR" altLang="en-US" dirty="0"/>
              <a:t>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468077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공지 </a:t>
            </a:r>
            <a:r>
              <a:rPr lang="ko-KR" altLang="en-US" sz="1800" dirty="0" err="1"/>
              <a:t>게시글의</a:t>
            </a:r>
            <a:r>
              <a:rPr lang="ko-KR" altLang="en-US" sz="1800" dirty="0"/>
              <a:t> </a:t>
            </a:r>
            <a:r>
              <a:rPr lang="ko-KR" altLang="en-US" sz="1800" dirty="0" err="1"/>
              <a:t>업로드된</a:t>
            </a:r>
            <a:r>
              <a:rPr lang="ko-KR" altLang="en-US" sz="1800" dirty="0"/>
              <a:t> 파일을 클릭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링크를 </a:t>
            </a:r>
            <a:r>
              <a:rPr lang="ko-KR" altLang="en-US" sz="1800" dirty="0"/>
              <a:t>통하여 첨부파일 </a:t>
            </a:r>
            <a:r>
              <a:rPr lang="ko-KR" altLang="en-US" sz="1800" dirty="0" smtClean="0"/>
              <a:t>다운로드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</a:t>
            </a:r>
            <a:r>
              <a:rPr lang="ko-KR" altLang="en-US" sz="1800" dirty="0"/>
              <a:t>대안 시나리오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로그아웃 </a:t>
            </a:r>
            <a:r>
              <a:rPr lang="ko-KR" altLang="en-US" sz="1800" dirty="0"/>
              <a:t>상태면 로그인 화면으로 이동 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7. </a:t>
            </a:r>
            <a:r>
              <a:rPr lang="ko-KR" altLang="en-US" sz="1800" dirty="0" err="1"/>
              <a:t>비기능적요구사항</a:t>
            </a:r>
            <a:endParaRPr lang="ko-KR" altLang="en-US" sz="1800" dirty="0"/>
          </a:p>
          <a:p>
            <a:r>
              <a:rPr lang="en-US" altLang="ko-KR" sz="1800" dirty="0"/>
              <a:t>- SVN(</a:t>
            </a:r>
            <a:r>
              <a:rPr lang="en-US" altLang="ko-KR" sz="1800" dirty="0" err="1"/>
              <a:t>git</a:t>
            </a:r>
            <a:r>
              <a:rPr lang="en-US" altLang="ko-KR" sz="1800" dirty="0"/>
              <a:t>)</a:t>
            </a:r>
            <a:r>
              <a:rPr lang="ko-KR" altLang="en-US" sz="1800" dirty="0"/>
              <a:t>을 이용한 협업 개발 </a:t>
            </a:r>
            <a:r>
              <a:rPr lang="ko-KR" altLang="en-US" sz="1800" dirty="0" err="1"/>
              <a:t>진행시</a:t>
            </a:r>
            <a:r>
              <a:rPr lang="ko-KR" altLang="en-US" sz="1800" dirty="0"/>
              <a:t> 첨부파일 동기화가 </a:t>
            </a:r>
            <a:r>
              <a:rPr lang="ko-KR" altLang="en-US" sz="1800" dirty="0" err="1"/>
              <a:t>안되는</a:t>
            </a:r>
            <a:r>
              <a:rPr lang="ko-KR" altLang="en-US" sz="1800" dirty="0"/>
              <a:t> 문제 해결</a:t>
            </a:r>
          </a:p>
          <a:p>
            <a:r>
              <a:rPr lang="en-US" altLang="ko-KR" sz="1800" dirty="0"/>
              <a:t>(upload</a:t>
            </a:r>
            <a:r>
              <a:rPr lang="ko-KR" altLang="en-US" sz="1800" dirty="0"/>
              <a:t>폴더를 </a:t>
            </a:r>
            <a:r>
              <a:rPr lang="en-US" altLang="ko-KR" sz="1800" dirty="0" err="1"/>
              <a:t>git</a:t>
            </a:r>
            <a:r>
              <a:rPr lang="en-US" altLang="ko-KR" sz="1800" dirty="0"/>
              <a:t> </a:t>
            </a:r>
            <a:r>
              <a:rPr lang="ko-KR" altLang="en-US" sz="1800" dirty="0"/>
              <a:t>폴더 내부로 변경</a:t>
            </a:r>
            <a:r>
              <a:rPr lang="en-US" altLang="ko-KR" sz="1800" dirty="0"/>
              <a:t>)</a:t>
            </a:r>
            <a:endParaRPr lang="ko-KR" altLang="en-US" sz="1800" dirty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747483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업무게시판첨부파일조회</a:t>
            </a:r>
            <a:r>
              <a:rPr lang="en-US" altLang="ko-KR" sz="2000" dirty="0"/>
              <a:t> 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안선영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58901474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업무공유게시</a:t>
            </a:r>
            <a:r>
              <a:rPr lang="ko-KR" altLang="en-US" dirty="0"/>
              <a:t>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468077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 err="1"/>
              <a:t>게시글에</a:t>
            </a:r>
            <a:r>
              <a:rPr lang="ko-KR" altLang="en-US" sz="1800" dirty="0"/>
              <a:t> 대한 자신의 간단한 의견 </a:t>
            </a:r>
            <a:r>
              <a:rPr lang="ko-KR" altLang="en-US" sz="1800" dirty="0" smtClean="0"/>
              <a:t>작성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등록된 회원 사용자</a:t>
            </a:r>
            <a:r>
              <a:rPr lang="en-US" altLang="ko-KR" sz="1800" dirty="0"/>
              <a:t>, </a:t>
            </a:r>
            <a:r>
              <a:rPr lang="ko-KR" altLang="en-US" sz="1800" dirty="0" err="1"/>
              <a:t>게시글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작성자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</a:t>
            </a:r>
            <a:r>
              <a:rPr lang="ko-KR" altLang="en-US" sz="1800" dirty="0"/>
              <a:t>선행조건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등록 </a:t>
            </a:r>
            <a:r>
              <a:rPr lang="ko-KR" altLang="en-US" sz="1800" dirty="0"/>
              <a:t>되어있는 사원으로 로그인해야 </a:t>
            </a:r>
            <a:r>
              <a:rPr lang="ko-KR" altLang="en-US" sz="1800" dirty="0" smtClean="0"/>
              <a:t>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</a:t>
            </a:r>
            <a:r>
              <a:rPr lang="ko-KR" altLang="en-US" sz="1800" dirty="0"/>
              <a:t>후행조건 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747483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</a:t>
            </a:r>
            <a:r>
              <a:rPr lang="ko-KR" altLang="en-US" sz="2000" dirty="0" err="1" smtClean="0"/>
              <a:t>업무공유게시판댓글등록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안선영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58901474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업무공유게시</a:t>
            </a:r>
            <a:r>
              <a:rPr lang="ko-KR" altLang="en-US" dirty="0"/>
              <a:t>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468077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로그인한 사용자가 해당 게시물에 대한 게시물을 클릭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게시물을 </a:t>
            </a:r>
            <a:r>
              <a:rPr lang="ko-KR" altLang="en-US" sz="1800" dirty="0"/>
              <a:t>읽어보고 자신의 의견</a:t>
            </a:r>
            <a:r>
              <a:rPr lang="en-US" altLang="ko-KR" sz="1800" dirty="0"/>
              <a:t>(</a:t>
            </a:r>
            <a:r>
              <a:rPr lang="ko-KR" altLang="en-US" sz="1800" dirty="0" err="1"/>
              <a:t>댓글</a:t>
            </a:r>
            <a:r>
              <a:rPr lang="en-US" altLang="ko-KR" sz="1800" dirty="0"/>
              <a:t>)</a:t>
            </a:r>
            <a:r>
              <a:rPr lang="ko-KR" altLang="en-US" sz="1800" dirty="0"/>
              <a:t>을 </a:t>
            </a:r>
            <a:r>
              <a:rPr lang="ko-KR" altLang="en-US" sz="1800" dirty="0" smtClean="0"/>
              <a:t>작성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</a:t>
            </a:r>
            <a:r>
              <a:rPr lang="ko-KR" altLang="en-US" sz="1800" dirty="0"/>
              <a:t>대안시나리오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로그아웃 상태면 로그인 화면으로 이동</a:t>
            </a:r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비기능적 요구사항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747483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</a:t>
            </a:r>
            <a:r>
              <a:rPr lang="ko-KR" altLang="en-US" sz="2000" dirty="0" err="1" smtClean="0"/>
              <a:t>업무공유게시판댓글등록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안선영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58901474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일정관리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468077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회사 내 행사나 일정 확인 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로그인한 회원</a:t>
            </a:r>
            <a:r>
              <a:rPr lang="en-US" altLang="ko-KR" sz="1800" dirty="0"/>
              <a:t>, </a:t>
            </a:r>
            <a:r>
              <a:rPr lang="ko-KR" altLang="en-US" sz="1800" dirty="0" smtClean="0"/>
              <a:t>일정관리자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</a:t>
            </a:r>
            <a:r>
              <a:rPr lang="ko-KR" altLang="en-US" sz="1800" dirty="0"/>
              <a:t>선행조건 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등록 </a:t>
            </a:r>
            <a:r>
              <a:rPr lang="ko-KR" altLang="en-US" sz="1800" dirty="0"/>
              <a:t>되어있는 사원으로 로그인해야 </a:t>
            </a:r>
            <a:r>
              <a:rPr lang="ko-KR" altLang="en-US" sz="1800" dirty="0" smtClean="0"/>
              <a:t>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747483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회사일정조회</a:t>
            </a:r>
            <a:r>
              <a:rPr lang="en-US" altLang="ko-KR" sz="2000" dirty="0" smtClean="0"/>
              <a:t>	          </a:t>
            </a:r>
            <a:r>
              <a:rPr lang="ko-KR" altLang="en-US" sz="2000" dirty="0" smtClean="0"/>
              <a:t>작성자     안선영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58901474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일정관리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468077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</a:t>
            </a:r>
            <a:r>
              <a:rPr lang="ko-KR" altLang="en-US" sz="1800" dirty="0"/>
              <a:t>시나리오</a:t>
            </a:r>
          </a:p>
          <a:p>
            <a:pPr lvl="0" latinLnBrk="1"/>
            <a:r>
              <a:rPr lang="ko-KR" altLang="en-US" sz="1800" dirty="0"/>
              <a:t>원하는 날짜를 선택하여 일정을 확인</a:t>
            </a:r>
          </a:p>
          <a:p>
            <a:pPr lvl="0" latinLnBrk="1"/>
            <a:r>
              <a:rPr lang="ko-KR" altLang="en-US" sz="1800" dirty="0"/>
              <a:t>날짜에 표시된 간단한 제목을 클릭해서 상세내용 </a:t>
            </a:r>
            <a:r>
              <a:rPr lang="ko-KR" altLang="en-US" sz="1800" dirty="0" smtClean="0"/>
              <a:t>조회</a:t>
            </a:r>
            <a:endParaRPr lang="en-US" altLang="ko-KR" sz="1800" dirty="0" smtClean="0"/>
          </a:p>
          <a:p>
            <a:pPr lvl="0" latinLnBrk="1"/>
            <a:endParaRPr lang="ko-KR" altLang="en-US" sz="1800" dirty="0"/>
          </a:p>
          <a:p>
            <a:pPr latinLnBrk="1"/>
            <a:r>
              <a:rPr lang="en-US" altLang="ko-KR" sz="1800" dirty="0"/>
              <a:t>6.</a:t>
            </a:r>
            <a:r>
              <a:rPr lang="ko-KR" altLang="en-US" sz="1800" dirty="0"/>
              <a:t>대안 시나리오</a:t>
            </a:r>
          </a:p>
          <a:p>
            <a:pPr marL="285750" indent="-285750">
              <a:buFontTx/>
              <a:buChar char="-"/>
            </a:pPr>
            <a:r>
              <a:rPr lang="ko-KR" altLang="en-US" sz="1800" dirty="0" smtClean="0"/>
              <a:t>로그아웃 </a:t>
            </a:r>
            <a:r>
              <a:rPr lang="ko-KR" altLang="en-US" sz="1800" dirty="0"/>
              <a:t>상태면 로그인 화면으로 이동 </a:t>
            </a:r>
            <a:endParaRPr lang="en-US" altLang="ko-KR" sz="1800" dirty="0" smtClean="0"/>
          </a:p>
          <a:p>
            <a:pPr marL="285750" indent="-285750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</a:t>
            </a:r>
            <a:r>
              <a:rPr lang="ko-KR" altLang="en-US" sz="1800" dirty="0"/>
              <a:t>비기능적 요구 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747483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회사일정조회</a:t>
            </a:r>
            <a:r>
              <a:rPr lang="en-US" altLang="ko-KR" sz="2000" dirty="0" smtClean="0"/>
              <a:t>	          </a:t>
            </a:r>
            <a:r>
              <a:rPr lang="ko-KR" altLang="en-US" sz="2000" dirty="0" smtClean="0"/>
              <a:t>작성자     안선영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7616622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dirty="0" smtClean="0"/>
              <a:t>시스템 </a:t>
            </a:r>
            <a:r>
              <a:rPr lang="ko-KR" altLang="en-US" dirty="0" err="1" smtClean="0"/>
              <a:t>아키텍쳐</a:t>
            </a:r>
            <a:endParaRPr lang="en-US" altLang="en-US" dirty="0" smtClean="0"/>
          </a:p>
        </p:txBody>
      </p:sp>
      <p:sp>
        <p:nvSpPr>
          <p:cNvPr id="113" name="직사각형 112"/>
          <p:cNvSpPr/>
          <p:nvPr/>
        </p:nvSpPr>
        <p:spPr>
          <a:xfrm>
            <a:off x="7301021" y="2260685"/>
            <a:ext cx="1131781" cy="5446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bg2"/>
                </a:solidFill>
              </a:rPr>
              <a:t>데이터레이어</a:t>
            </a:r>
            <a:endParaRPr lang="ko-KR" altLang="en-US" sz="1100" dirty="0">
              <a:solidFill>
                <a:schemeClr val="bg2"/>
              </a:solidFill>
            </a:endParaRPr>
          </a:p>
        </p:txBody>
      </p:sp>
      <p:sp>
        <p:nvSpPr>
          <p:cNvPr id="114" name="모서리가 둥근 직사각형 113"/>
          <p:cNvSpPr/>
          <p:nvPr/>
        </p:nvSpPr>
        <p:spPr>
          <a:xfrm>
            <a:off x="7301021" y="2969313"/>
            <a:ext cx="1131781" cy="29580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2"/>
              </a:solidFill>
            </a:endParaRPr>
          </a:p>
        </p:txBody>
      </p:sp>
      <p:sp>
        <p:nvSpPr>
          <p:cNvPr id="115" name="직사각형 114"/>
          <p:cNvSpPr/>
          <p:nvPr/>
        </p:nvSpPr>
        <p:spPr>
          <a:xfrm>
            <a:off x="627764" y="2260685"/>
            <a:ext cx="1099384" cy="5446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bg2"/>
                </a:solidFill>
              </a:rPr>
              <a:t>UI </a:t>
            </a:r>
            <a:r>
              <a:rPr lang="ko-KR" altLang="en-US" sz="1100" dirty="0" smtClean="0">
                <a:solidFill>
                  <a:schemeClr val="bg2"/>
                </a:solidFill>
              </a:rPr>
              <a:t>레이어</a:t>
            </a:r>
            <a:endParaRPr lang="ko-KR" altLang="en-US" sz="1100" dirty="0">
              <a:solidFill>
                <a:schemeClr val="bg2"/>
              </a:solidFill>
            </a:endParaRPr>
          </a:p>
        </p:txBody>
      </p:sp>
      <p:sp>
        <p:nvSpPr>
          <p:cNvPr id="116" name="모서리가 둥근 직사각형 115"/>
          <p:cNvSpPr/>
          <p:nvPr/>
        </p:nvSpPr>
        <p:spPr>
          <a:xfrm>
            <a:off x="627764" y="2969313"/>
            <a:ext cx="1099384" cy="29580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bg2"/>
              </a:solidFill>
            </a:endParaRPr>
          </a:p>
        </p:txBody>
      </p:sp>
      <p:sp>
        <p:nvSpPr>
          <p:cNvPr id="117" name="직사각형 116"/>
          <p:cNvSpPr/>
          <p:nvPr/>
        </p:nvSpPr>
        <p:spPr>
          <a:xfrm>
            <a:off x="651363" y="3479525"/>
            <a:ext cx="1044316" cy="28749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 smtClean="0">
                <a:solidFill>
                  <a:schemeClr val="bg2"/>
                </a:solidFill>
              </a:rPr>
              <a:t>HTML</a:t>
            </a:r>
            <a:endParaRPr lang="ko-KR" altLang="en-US" sz="900" dirty="0">
              <a:solidFill>
                <a:schemeClr val="bg2"/>
              </a:solidFill>
            </a:endParaRPr>
          </a:p>
        </p:txBody>
      </p:sp>
      <p:sp>
        <p:nvSpPr>
          <p:cNvPr id="118" name="직사각형 117"/>
          <p:cNvSpPr/>
          <p:nvPr/>
        </p:nvSpPr>
        <p:spPr>
          <a:xfrm>
            <a:off x="653329" y="3894580"/>
            <a:ext cx="1044316" cy="28749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 smtClean="0">
                <a:solidFill>
                  <a:schemeClr val="bg2"/>
                </a:solidFill>
              </a:rPr>
              <a:t>CSS</a:t>
            </a:r>
            <a:endParaRPr lang="ko-KR" altLang="en-US" sz="900" dirty="0">
              <a:solidFill>
                <a:schemeClr val="bg2"/>
              </a:solidFill>
            </a:endParaRPr>
          </a:p>
        </p:txBody>
      </p:sp>
      <p:sp>
        <p:nvSpPr>
          <p:cNvPr id="119" name="직사각형 118"/>
          <p:cNvSpPr/>
          <p:nvPr/>
        </p:nvSpPr>
        <p:spPr>
          <a:xfrm>
            <a:off x="649399" y="4315709"/>
            <a:ext cx="1044316" cy="28749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 smtClean="0">
                <a:solidFill>
                  <a:schemeClr val="bg2"/>
                </a:solidFill>
              </a:rPr>
              <a:t>JavaScript</a:t>
            </a:r>
            <a:endParaRPr lang="ko-KR" altLang="en-US" sz="900" dirty="0">
              <a:solidFill>
                <a:schemeClr val="bg2"/>
              </a:solidFill>
            </a:endParaRPr>
          </a:p>
        </p:txBody>
      </p:sp>
      <p:sp>
        <p:nvSpPr>
          <p:cNvPr id="120" name="직사각형 119"/>
          <p:cNvSpPr/>
          <p:nvPr/>
        </p:nvSpPr>
        <p:spPr>
          <a:xfrm>
            <a:off x="651365" y="4724690"/>
            <a:ext cx="1044316" cy="28749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 smtClean="0">
                <a:solidFill>
                  <a:schemeClr val="bg2"/>
                </a:solidFill>
              </a:rPr>
              <a:t>jQuery</a:t>
            </a:r>
          </a:p>
        </p:txBody>
      </p:sp>
      <p:sp>
        <p:nvSpPr>
          <p:cNvPr id="121" name="직사각형 120"/>
          <p:cNvSpPr/>
          <p:nvPr/>
        </p:nvSpPr>
        <p:spPr>
          <a:xfrm>
            <a:off x="653332" y="5115448"/>
            <a:ext cx="1044316" cy="28749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 smtClean="0">
                <a:solidFill>
                  <a:schemeClr val="bg2"/>
                </a:solidFill>
              </a:rPr>
              <a:t>Ajax</a:t>
            </a:r>
          </a:p>
        </p:txBody>
      </p:sp>
      <p:sp>
        <p:nvSpPr>
          <p:cNvPr id="122" name="직사각형 121"/>
          <p:cNvSpPr/>
          <p:nvPr/>
        </p:nvSpPr>
        <p:spPr>
          <a:xfrm>
            <a:off x="655299" y="5494059"/>
            <a:ext cx="1044316" cy="28749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 err="1" smtClean="0">
                <a:solidFill>
                  <a:schemeClr val="bg2"/>
                </a:solidFill>
              </a:rPr>
              <a:t>jqGrid</a:t>
            </a:r>
            <a:endParaRPr lang="en-US" altLang="ko-KR" sz="900" dirty="0" smtClean="0">
              <a:solidFill>
                <a:schemeClr val="bg2"/>
              </a:solidFill>
            </a:endParaRPr>
          </a:p>
        </p:txBody>
      </p:sp>
      <p:sp>
        <p:nvSpPr>
          <p:cNvPr id="123" name="TextBox 122"/>
          <p:cNvSpPr txBox="1"/>
          <p:nvPr/>
        </p:nvSpPr>
        <p:spPr>
          <a:xfrm>
            <a:off x="655299" y="3102940"/>
            <a:ext cx="103841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2"/>
                </a:solidFill>
              </a:rPr>
              <a:t>Web Browser</a:t>
            </a:r>
            <a:endParaRPr lang="ko-KR" altLang="en-US" sz="1000" dirty="0">
              <a:solidFill>
                <a:schemeClr val="bg2"/>
              </a:solidFill>
            </a:endParaRPr>
          </a:p>
        </p:txBody>
      </p:sp>
      <p:sp>
        <p:nvSpPr>
          <p:cNvPr id="124" name="TextBox 123"/>
          <p:cNvSpPr txBox="1"/>
          <p:nvPr/>
        </p:nvSpPr>
        <p:spPr>
          <a:xfrm>
            <a:off x="7332403" y="3150701"/>
            <a:ext cx="10690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2"/>
                </a:solidFill>
              </a:rPr>
              <a:t>DBMS</a:t>
            </a:r>
            <a:endParaRPr lang="ko-KR" altLang="en-US" sz="1000" dirty="0">
              <a:solidFill>
                <a:schemeClr val="bg2"/>
              </a:solidFill>
            </a:endParaRPr>
          </a:p>
        </p:txBody>
      </p:sp>
      <p:sp>
        <p:nvSpPr>
          <p:cNvPr id="125" name="원통 124"/>
          <p:cNvSpPr/>
          <p:nvPr/>
        </p:nvSpPr>
        <p:spPr>
          <a:xfrm>
            <a:off x="7453882" y="3403148"/>
            <a:ext cx="826058" cy="2261534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bg2"/>
                </a:solidFill>
              </a:rPr>
              <a:t>DB</a:t>
            </a:r>
          </a:p>
          <a:p>
            <a:pPr algn="ctr"/>
            <a:r>
              <a:rPr lang="en-US" altLang="ko-KR" sz="1100" dirty="0" smtClean="0">
                <a:solidFill>
                  <a:schemeClr val="bg2"/>
                </a:solidFill>
              </a:rPr>
              <a:t>(Oracle)</a:t>
            </a:r>
            <a:endParaRPr lang="ko-KR" altLang="en-US" sz="1100" dirty="0">
              <a:solidFill>
                <a:schemeClr val="bg2"/>
              </a:solidFill>
            </a:endParaRPr>
          </a:p>
        </p:txBody>
      </p:sp>
      <p:sp>
        <p:nvSpPr>
          <p:cNvPr id="126" name="직사각형 125"/>
          <p:cNvSpPr/>
          <p:nvPr/>
        </p:nvSpPr>
        <p:spPr>
          <a:xfrm>
            <a:off x="3308455" y="2260685"/>
            <a:ext cx="1097309" cy="54463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bg2"/>
                </a:solidFill>
              </a:rPr>
              <a:t>서비스 발행</a:t>
            </a:r>
            <a:endParaRPr lang="en-US" altLang="ko-KR" sz="1100" dirty="0" smtClean="0">
              <a:solidFill>
                <a:schemeClr val="bg2"/>
              </a:solidFill>
            </a:endParaRPr>
          </a:p>
          <a:p>
            <a:pPr algn="ctr"/>
            <a:r>
              <a:rPr lang="ko-KR" altLang="en-US" sz="1100" dirty="0" smtClean="0">
                <a:solidFill>
                  <a:schemeClr val="bg2"/>
                </a:solidFill>
              </a:rPr>
              <a:t>레이어</a:t>
            </a:r>
            <a:endParaRPr lang="ko-KR" altLang="en-US" sz="1100" dirty="0">
              <a:solidFill>
                <a:schemeClr val="bg2"/>
              </a:solidFill>
            </a:endParaRPr>
          </a:p>
        </p:txBody>
      </p:sp>
      <p:sp>
        <p:nvSpPr>
          <p:cNvPr id="127" name="직사각형 126"/>
          <p:cNvSpPr/>
          <p:nvPr/>
        </p:nvSpPr>
        <p:spPr>
          <a:xfrm>
            <a:off x="1987289" y="2260685"/>
            <a:ext cx="1097309" cy="54463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>
                <a:solidFill>
                  <a:schemeClr val="bg2"/>
                </a:solidFill>
              </a:rPr>
              <a:t>프리젠테이션</a:t>
            </a:r>
            <a:endParaRPr lang="en-US" altLang="ko-KR" sz="1100" dirty="0" smtClean="0">
              <a:solidFill>
                <a:schemeClr val="bg2"/>
              </a:solidFill>
            </a:endParaRPr>
          </a:p>
          <a:p>
            <a:pPr algn="ctr"/>
            <a:r>
              <a:rPr lang="ko-KR" altLang="en-US" sz="1100" dirty="0" smtClean="0">
                <a:solidFill>
                  <a:schemeClr val="bg2"/>
                </a:solidFill>
              </a:rPr>
              <a:t>레이어</a:t>
            </a:r>
            <a:endParaRPr lang="ko-KR" altLang="en-US" sz="1100" dirty="0">
              <a:solidFill>
                <a:schemeClr val="bg2"/>
              </a:solidFill>
            </a:endParaRPr>
          </a:p>
        </p:txBody>
      </p:sp>
      <p:sp>
        <p:nvSpPr>
          <p:cNvPr id="128" name="모서리가 둥근 직사각형 127"/>
          <p:cNvSpPr/>
          <p:nvPr/>
        </p:nvSpPr>
        <p:spPr>
          <a:xfrm>
            <a:off x="1987289" y="2969313"/>
            <a:ext cx="2406619" cy="2958018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2"/>
              </a:solidFill>
            </a:endParaRPr>
          </a:p>
        </p:txBody>
      </p:sp>
      <p:sp>
        <p:nvSpPr>
          <p:cNvPr id="129" name="모서리가 둥근 직사각형 128"/>
          <p:cNvSpPr/>
          <p:nvPr/>
        </p:nvSpPr>
        <p:spPr>
          <a:xfrm>
            <a:off x="2040773" y="3395050"/>
            <a:ext cx="1114974" cy="234398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2"/>
              </a:solidFill>
            </a:endParaRPr>
          </a:p>
        </p:txBody>
      </p:sp>
      <p:sp>
        <p:nvSpPr>
          <p:cNvPr id="130" name="모서리가 둥근 직사각형 129"/>
          <p:cNvSpPr/>
          <p:nvPr/>
        </p:nvSpPr>
        <p:spPr>
          <a:xfrm>
            <a:off x="3231206" y="3403149"/>
            <a:ext cx="1114974" cy="234398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2"/>
              </a:solidFill>
            </a:endParaRPr>
          </a:p>
        </p:txBody>
      </p:sp>
      <p:sp>
        <p:nvSpPr>
          <p:cNvPr id="131" name="TextBox 130"/>
          <p:cNvSpPr txBox="1"/>
          <p:nvPr/>
        </p:nvSpPr>
        <p:spPr>
          <a:xfrm>
            <a:off x="2326001" y="3098894"/>
            <a:ext cx="17490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2"/>
                </a:solidFill>
              </a:rPr>
              <a:t>Web Application Server</a:t>
            </a:r>
            <a:endParaRPr lang="ko-KR" altLang="en-US" sz="1000" dirty="0">
              <a:solidFill>
                <a:schemeClr val="bg2"/>
              </a:solidFill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2143770" y="3475603"/>
            <a:ext cx="865677" cy="3674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 smtClean="0">
                <a:solidFill>
                  <a:schemeClr val="bg2"/>
                </a:solidFill>
              </a:rPr>
              <a:t>Web</a:t>
            </a:r>
          </a:p>
          <a:p>
            <a:pPr algn="ctr"/>
            <a:r>
              <a:rPr lang="en-US" altLang="ko-KR" sz="900" dirty="0" smtClean="0">
                <a:solidFill>
                  <a:schemeClr val="bg2"/>
                </a:solidFill>
              </a:rPr>
              <a:t>Container</a:t>
            </a:r>
            <a:endParaRPr lang="ko-KR" altLang="en-US" sz="900" dirty="0">
              <a:solidFill>
                <a:schemeClr val="bg2"/>
              </a:solidFill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3356983" y="3475602"/>
            <a:ext cx="865677" cy="3674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 smtClean="0">
                <a:solidFill>
                  <a:schemeClr val="bg2"/>
                </a:solidFill>
              </a:rPr>
              <a:t>Spring</a:t>
            </a:r>
          </a:p>
          <a:p>
            <a:pPr algn="ctr"/>
            <a:r>
              <a:rPr lang="en-US" altLang="ko-KR" sz="900" dirty="0" smtClean="0">
                <a:solidFill>
                  <a:schemeClr val="bg2"/>
                </a:solidFill>
              </a:rPr>
              <a:t>Container</a:t>
            </a:r>
            <a:endParaRPr lang="ko-KR" altLang="en-US" sz="900" dirty="0">
              <a:solidFill>
                <a:schemeClr val="bg2"/>
              </a:solidFill>
            </a:endParaRPr>
          </a:p>
        </p:txBody>
      </p:sp>
      <p:sp>
        <p:nvSpPr>
          <p:cNvPr id="134" name="순서도: 다중 문서 133"/>
          <p:cNvSpPr/>
          <p:nvPr/>
        </p:nvSpPr>
        <p:spPr>
          <a:xfrm>
            <a:off x="2108118" y="3881887"/>
            <a:ext cx="987377" cy="542614"/>
          </a:xfrm>
          <a:prstGeom prst="flowChartMultidocument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smtClean="0">
                <a:solidFill>
                  <a:schemeClr val="bg2"/>
                </a:solidFill>
              </a:rPr>
              <a:t>Servlet</a:t>
            </a:r>
            <a:endParaRPr lang="ko-KR" altLang="en-US" sz="900" dirty="0">
              <a:solidFill>
                <a:schemeClr val="bg2"/>
              </a:solidFill>
            </a:endParaRPr>
          </a:p>
        </p:txBody>
      </p:sp>
      <p:sp>
        <p:nvSpPr>
          <p:cNvPr id="135" name="순서도: 다중 문서 134"/>
          <p:cNvSpPr/>
          <p:nvPr/>
        </p:nvSpPr>
        <p:spPr>
          <a:xfrm>
            <a:off x="3311426" y="3872766"/>
            <a:ext cx="987377" cy="542614"/>
          </a:xfrm>
          <a:prstGeom prst="flowChartMultidocument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smtClean="0">
                <a:solidFill>
                  <a:schemeClr val="bg2"/>
                </a:solidFill>
              </a:rPr>
              <a:t>Control</a:t>
            </a:r>
            <a:endParaRPr lang="ko-KR" altLang="en-US" sz="900" dirty="0">
              <a:solidFill>
                <a:schemeClr val="bg2"/>
              </a:solidFill>
            </a:endParaRPr>
          </a:p>
        </p:txBody>
      </p:sp>
      <p:sp>
        <p:nvSpPr>
          <p:cNvPr id="136" name="순서도: 다중 문서 135"/>
          <p:cNvSpPr/>
          <p:nvPr/>
        </p:nvSpPr>
        <p:spPr>
          <a:xfrm>
            <a:off x="2119511" y="5019261"/>
            <a:ext cx="987377" cy="542614"/>
          </a:xfrm>
          <a:prstGeom prst="flowChartMultidocument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 smtClean="0">
                <a:solidFill>
                  <a:schemeClr val="bg2"/>
                </a:solidFill>
              </a:rPr>
              <a:t>jsp</a:t>
            </a:r>
            <a:endParaRPr lang="ko-KR" altLang="en-US" sz="900" dirty="0">
              <a:solidFill>
                <a:schemeClr val="bg2"/>
              </a:solidFill>
            </a:endParaRPr>
          </a:p>
        </p:txBody>
      </p:sp>
      <p:sp>
        <p:nvSpPr>
          <p:cNvPr id="137" name="순서도: 다중 문서 136"/>
          <p:cNvSpPr/>
          <p:nvPr/>
        </p:nvSpPr>
        <p:spPr>
          <a:xfrm>
            <a:off x="3304003" y="4616366"/>
            <a:ext cx="987377" cy="542614"/>
          </a:xfrm>
          <a:prstGeom prst="flowChartMultidocument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smtClean="0">
                <a:solidFill>
                  <a:schemeClr val="bg2"/>
                </a:solidFill>
              </a:rPr>
              <a:t>Rest</a:t>
            </a:r>
          </a:p>
          <a:p>
            <a:pPr algn="ctr"/>
            <a:r>
              <a:rPr lang="en-US" altLang="ko-KR" sz="900" dirty="0" smtClean="0">
                <a:solidFill>
                  <a:schemeClr val="bg2"/>
                </a:solidFill>
              </a:rPr>
              <a:t>Controller</a:t>
            </a:r>
            <a:endParaRPr lang="ko-KR" altLang="en-US" sz="900" dirty="0">
              <a:solidFill>
                <a:schemeClr val="bg2"/>
              </a:solidFill>
            </a:endParaRPr>
          </a:p>
        </p:txBody>
      </p:sp>
      <p:sp>
        <p:nvSpPr>
          <p:cNvPr id="138" name="모서리가 둥근 직사각형 137"/>
          <p:cNvSpPr/>
          <p:nvPr/>
        </p:nvSpPr>
        <p:spPr>
          <a:xfrm>
            <a:off x="3308455" y="5290568"/>
            <a:ext cx="990323" cy="347239"/>
          </a:xfrm>
          <a:prstGeom prst="roundRect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bg2"/>
                </a:solidFill>
              </a:rPr>
              <a:t>POJO</a:t>
            </a:r>
            <a:endParaRPr lang="ko-KR" altLang="en-US" sz="1100" dirty="0">
              <a:solidFill>
                <a:schemeClr val="bg2"/>
              </a:solidFill>
            </a:endParaRPr>
          </a:p>
        </p:txBody>
      </p:sp>
      <p:sp>
        <p:nvSpPr>
          <p:cNvPr id="139" name="직사각형 138"/>
          <p:cNvSpPr/>
          <p:nvPr/>
        </p:nvSpPr>
        <p:spPr>
          <a:xfrm>
            <a:off x="4634261" y="2260685"/>
            <a:ext cx="1088691" cy="54463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bg2"/>
                </a:solidFill>
              </a:rPr>
              <a:t>비지니스로직</a:t>
            </a:r>
            <a:endParaRPr lang="en-US" altLang="ko-KR" sz="1100" dirty="0" smtClean="0">
              <a:solidFill>
                <a:schemeClr val="bg2"/>
              </a:solidFill>
            </a:endParaRPr>
          </a:p>
          <a:p>
            <a:pPr algn="ctr"/>
            <a:r>
              <a:rPr lang="ko-KR" altLang="en-US" sz="1100" dirty="0" smtClean="0">
                <a:solidFill>
                  <a:schemeClr val="bg2"/>
                </a:solidFill>
              </a:rPr>
              <a:t>레이어</a:t>
            </a:r>
            <a:endParaRPr lang="ko-KR" altLang="en-US" sz="1100" dirty="0">
              <a:solidFill>
                <a:schemeClr val="bg2"/>
              </a:solidFill>
            </a:endParaRPr>
          </a:p>
        </p:txBody>
      </p:sp>
      <p:sp>
        <p:nvSpPr>
          <p:cNvPr id="140" name="직사각형 139"/>
          <p:cNvSpPr/>
          <p:nvPr/>
        </p:nvSpPr>
        <p:spPr>
          <a:xfrm>
            <a:off x="5925501" y="2260685"/>
            <a:ext cx="1088691" cy="54463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>
                <a:solidFill>
                  <a:schemeClr val="bg2"/>
                </a:solidFill>
              </a:rPr>
              <a:t>데이터접근</a:t>
            </a:r>
            <a:endParaRPr lang="en-US" altLang="ko-KR" sz="1100" dirty="0" smtClean="0">
              <a:solidFill>
                <a:schemeClr val="bg2"/>
              </a:solidFill>
            </a:endParaRPr>
          </a:p>
          <a:p>
            <a:pPr algn="ctr"/>
            <a:r>
              <a:rPr lang="ko-KR" altLang="en-US" sz="1100" dirty="0" smtClean="0">
                <a:solidFill>
                  <a:schemeClr val="bg2"/>
                </a:solidFill>
              </a:rPr>
              <a:t>레이어</a:t>
            </a:r>
            <a:endParaRPr lang="ko-KR" altLang="en-US" sz="1100" dirty="0">
              <a:solidFill>
                <a:schemeClr val="bg2"/>
              </a:solidFill>
            </a:endParaRPr>
          </a:p>
        </p:txBody>
      </p:sp>
      <p:sp>
        <p:nvSpPr>
          <p:cNvPr id="141" name="모서리가 둥근 직사각형 140"/>
          <p:cNvSpPr/>
          <p:nvPr/>
        </p:nvSpPr>
        <p:spPr>
          <a:xfrm>
            <a:off x="4634261" y="2969313"/>
            <a:ext cx="2407198" cy="2958018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2"/>
              </a:solidFill>
            </a:endParaRPr>
          </a:p>
        </p:txBody>
      </p:sp>
      <p:sp>
        <p:nvSpPr>
          <p:cNvPr id="142" name="모서리가 둥근 직사각형 141"/>
          <p:cNvSpPr/>
          <p:nvPr/>
        </p:nvSpPr>
        <p:spPr>
          <a:xfrm>
            <a:off x="4704372" y="3395050"/>
            <a:ext cx="2247495" cy="2343985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2"/>
              </a:solidFill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4990664" y="3106992"/>
            <a:ext cx="1735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2"/>
                </a:solidFill>
              </a:rPr>
              <a:t>Spring Framework</a:t>
            </a:r>
            <a:endParaRPr lang="ko-KR" altLang="en-US" sz="1000" dirty="0">
              <a:solidFill>
                <a:schemeClr val="bg2"/>
              </a:solidFill>
            </a:endParaRPr>
          </a:p>
        </p:txBody>
      </p:sp>
      <p:sp>
        <p:nvSpPr>
          <p:cNvPr id="144" name="TextBox 143"/>
          <p:cNvSpPr txBox="1"/>
          <p:nvPr/>
        </p:nvSpPr>
        <p:spPr>
          <a:xfrm>
            <a:off x="4986770" y="3507335"/>
            <a:ext cx="173528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 smtClean="0">
                <a:solidFill>
                  <a:schemeClr val="bg2"/>
                </a:solidFill>
              </a:rPr>
              <a:t>Spring Container</a:t>
            </a:r>
            <a:endParaRPr lang="ko-KR" altLang="en-US" sz="900" dirty="0">
              <a:solidFill>
                <a:schemeClr val="bg2"/>
              </a:solidFill>
            </a:endParaRPr>
          </a:p>
        </p:txBody>
      </p:sp>
      <p:sp>
        <p:nvSpPr>
          <p:cNvPr id="145" name="순서도: 다중 문서 144"/>
          <p:cNvSpPr/>
          <p:nvPr/>
        </p:nvSpPr>
        <p:spPr>
          <a:xfrm>
            <a:off x="4743325" y="3865747"/>
            <a:ext cx="979624" cy="542614"/>
          </a:xfrm>
          <a:prstGeom prst="flowChartMultidocumen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smtClean="0">
                <a:solidFill>
                  <a:schemeClr val="bg2"/>
                </a:solidFill>
              </a:rPr>
              <a:t>Service</a:t>
            </a:r>
            <a:endParaRPr lang="ko-KR" altLang="en-US" sz="900" dirty="0">
              <a:solidFill>
                <a:schemeClr val="bg2"/>
              </a:solidFill>
            </a:endParaRPr>
          </a:p>
        </p:txBody>
      </p:sp>
      <p:sp>
        <p:nvSpPr>
          <p:cNvPr id="146" name="순서도: 다중 문서 145"/>
          <p:cNvSpPr/>
          <p:nvPr/>
        </p:nvSpPr>
        <p:spPr>
          <a:xfrm>
            <a:off x="5905636" y="3862218"/>
            <a:ext cx="999489" cy="542614"/>
          </a:xfrm>
          <a:prstGeom prst="flowChartMultidocumen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smtClean="0">
                <a:solidFill>
                  <a:schemeClr val="bg2"/>
                </a:solidFill>
              </a:rPr>
              <a:t>DAO</a:t>
            </a:r>
            <a:endParaRPr lang="ko-KR" altLang="en-US" sz="900" dirty="0">
              <a:solidFill>
                <a:schemeClr val="bg2"/>
              </a:solidFill>
            </a:endParaRPr>
          </a:p>
        </p:txBody>
      </p:sp>
      <p:sp>
        <p:nvSpPr>
          <p:cNvPr id="147" name="순서도: 다중 문서 146"/>
          <p:cNvSpPr/>
          <p:nvPr/>
        </p:nvSpPr>
        <p:spPr>
          <a:xfrm>
            <a:off x="4743325" y="4992954"/>
            <a:ext cx="979624" cy="542614"/>
          </a:xfrm>
          <a:prstGeom prst="flowChartMultidocumen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smtClean="0">
                <a:solidFill>
                  <a:schemeClr val="bg2"/>
                </a:solidFill>
              </a:rPr>
              <a:t>POJO</a:t>
            </a:r>
            <a:endParaRPr lang="ko-KR" altLang="en-US" sz="900" dirty="0">
              <a:solidFill>
                <a:schemeClr val="bg2"/>
              </a:solidFill>
            </a:endParaRPr>
          </a:p>
        </p:txBody>
      </p:sp>
      <p:sp>
        <p:nvSpPr>
          <p:cNvPr id="148" name="모서리가 둥근 직사각형 147"/>
          <p:cNvSpPr/>
          <p:nvPr/>
        </p:nvSpPr>
        <p:spPr>
          <a:xfrm>
            <a:off x="5894333" y="4636454"/>
            <a:ext cx="1010792" cy="995611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2"/>
              </a:solidFill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5925501" y="4631355"/>
            <a:ext cx="91438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 err="1" smtClean="0">
                <a:solidFill>
                  <a:schemeClr val="bg2"/>
                </a:solidFill>
              </a:rPr>
              <a:t>MyBatis</a:t>
            </a:r>
            <a:endParaRPr lang="ko-KR" altLang="en-US" sz="900" dirty="0">
              <a:solidFill>
                <a:schemeClr val="bg2"/>
              </a:solidFill>
            </a:endParaRPr>
          </a:p>
        </p:txBody>
      </p:sp>
      <p:sp>
        <p:nvSpPr>
          <p:cNvPr id="150" name="직사각형 149"/>
          <p:cNvSpPr/>
          <p:nvPr/>
        </p:nvSpPr>
        <p:spPr>
          <a:xfrm>
            <a:off x="5917708" y="4888025"/>
            <a:ext cx="922177" cy="26825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800" dirty="0" err="1" smtClean="0">
                <a:solidFill>
                  <a:schemeClr val="bg2"/>
                </a:solidFill>
              </a:rPr>
              <a:t>SqlSession</a:t>
            </a:r>
            <a:endParaRPr lang="en-US" altLang="ko-KR" sz="800" dirty="0" smtClean="0">
              <a:solidFill>
                <a:schemeClr val="bg2"/>
              </a:solidFill>
            </a:endParaRPr>
          </a:p>
          <a:p>
            <a:pPr algn="ctr"/>
            <a:r>
              <a:rPr lang="en-US" altLang="ko-KR" sz="800" dirty="0" smtClean="0">
                <a:solidFill>
                  <a:schemeClr val="bg2"/>
                </a:solidFill>
              </a:rPr>
              <a:t>Factory</a:t>
            </a:r>
            <a:endParaRPr lang="ko-KR" altLang="en-US" sz="800" dirty="0">
              <a:solidFill>
                <a:schemeClr val="bg2"/>
              </a:solidFill>
            </a:endParaRPr>
          </a:p>
        </p:txBody>
      </p:sp>
      <p:sp>
        <p:nvSpPr>
          <p:cNvPr id="151" name="직사각형 150"/>
          <p:cNvSpPr/>
          <p:nvPr/>
        </p:nvSpPr>
        <p:spPr>
          <a:xfrm>
            <a:off x="5925499" y="5191713"/>
            <a:ext cx="922177" cy="13666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800" dirty="0" err="1" smtClean="0">
                <a:solidFill>
                  <a:schemeClr val="bg2"/>
                </a:solidFill>
              </a:rPr>
              <a:t>sqlSession</a:t>
            </a:r>
            <a:endParaRPr lang="ko-KR" altLang="en-US" sz="800" dirty="0">
              <a:solidFill>
                <a:schemeClr val="bg2"/>
              </a:solidFill>
            </a:endParaRPr>
          </a:p>
        </p:txBody>
      </p:sp>
      <p:sp>
        <p:nvSpPr>
          <p:cNvPr id="152" name="직사각형 151"/>
          <p:cNvSpPr/>
          <p:nvPr/>
        </p:nvSpPr>
        <p:spPr>
          <a:xfrm>
            <a:off x="5921604" y="5363811"/>
            <a:ext cx="922177" cy="13666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800" dirty="0" err="1" smtClean="0">
                <a:solidFill>
                  <a:schemeClr val="bg2"/>
                </a:solidFill>
              </a:rPr>
              <a:t>Sql</a:t>
            </a:r>
            <a:r>
              <a:rPr lang="en-US" altLang="ko-KR" sz="800" dirty="0" smtClean="0">
                <a:solidFill>
                  <a:schemeClr val="bg2"/>
                </a:solidFill>
              </a:rPr>
              <a:t>-mapper</a:t>
            </a:r>
            <a:endParaRPr lang="ko-KR" altLang="en-US" sz="800" dirty="0">
              <a:solidFill>
                <a:schemeClr val="bg2"/>
              </a:solidFill>
            </a:endParaRPr>
          </a:p>
        </p:txBody>
      </p:sp>
      <p:sp>
        <p:nvSpPr>
          <p:cNvPr id="153" name="아래쪽 화살표 152"/>
          <p:cNvSpPr/>
          <p:nvPr/>
        </p:nvSpPr>
        <p:spPr>
          <a:xfrm>
            <a:off x="2458185" y="4509434"/>
            <a:ext cx="192554" cy="442532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2"/>
              </a:solidFill>
            </a:endParaRPr>
          </a:p>
        </p:txBody>
      </p:sp>
      <p:sp>
        <p:nvSpPr>
          <p:cNvPr id="154" name="왼쪽/오른쪽 화살표 153"/>
          <p:cNvSpPr/>
          <p:nvPr/>
        </p:nvSpPr>
        <p:spPr>
          <a:xfrm rot="18972750">
            <a:off x="3056974" y="5139708"/>
            <a:ext cx="281524" cy="153397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2"/>
              </a:solidFill>
            </a:endParaRPr>
          </a:p>
        </p:txBody>
      </p:sp>
      <p:sp>
        <p:nvSpPr>
          <p:cNvPr id="155" name="왼쪽/오른쪽 화살표 154"/>
          <p:cNvSpPr/>
          <p:nvPr/>
        </p:nvSpPr>
        <p:spPr>
          <a:xfrm rot="3103277">
            <a:off x="2666809" y="4736936"/>
            <a:ext cx="1094327" cy="158965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2"/>
              </a:solidFill>
            </a:endParaRPr>
          </a:p>
        </p:txBody>
      </p:sp>
      <p:sp>
        <p:nvSpPr>
          <p:cNvPr id="156" name="오른쪽 화살표 155"/>
          <p:cNvSpPr/>
          <p:nvPr/>
        </p:nvSpPr>
        <p:spPr>
          <a:xfrm rot="10800000">
            <a:off x="1727617" y="5258188"/>
            <a:ext cx="343035" cy="212859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2"/>
              </a:solidFill>
            </a:endParaRPr>
          </a:p>
        </p:txBody>
      </p:sp>
      <p:sp>
        <p:nvSpPr>
          <p:cNvPr id="157" name="오른쪽 화살표 156"/>
          <p:cNvSpPr/>
          <p:nvPr/>
        </p:nvSpPr>
        <p:spPr>
          <a:xfrm>
            <a:off x="1732668" y="4078926"/>
            <a:ext cx="343035" cy="212859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2"/>
              </a:solidFill>
            </a:endParaRPr>
          </a:p>
        </p:txBody>
      </p:sp>
      <p:sp>
        <p:nvSpPr>
          <p:cNvPr id="158" name="왼쪽/오른쪽 화살표 157"/>
          <p:cNvSpPr/>
          <p:nvPr/>
        </p:nvSpPr>
        <p:spPr>
          <a:xfrm>
            <a:off x="4314056" y="4102666"/>
            <a:ext cx="390316" cy="167691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2"/>
              </a:solidFill>
            </a:endParaRPr>
          </a:p>
        </p:txBody>
      </p:sp>
      <p:sp>
        <p:nvSpPr>
          <p:cNvPr id="159" name="왼쪽/오른쪽 화살표 158"/>
          <p:cNvSpPr/>
          <p:nvPr/>
        </p:nvSpPr>
        <p:spPr>
          <a:xfrm rot="19563324">
            <a:off x="4272571" y="4579312"/>
            <a:ext cx="483088" cy="175032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2"/>
              </a:solidFill>
            </a:endParaRPr>
          </a:p>
        </p:txBody>
      </p:sp>
      <p:sp>
        <p:nvSpPr>
          <p:cNvPr id="160" name="왼쪽/오른쪽 화살표 159"/>
          <p:cNvSpPr/>
          <p:nvPr/>
        </p:nvSpPr>
        <p:spPr>
          <a:xfrm>
            <a:off x="5721391" y="4110377"/>
            <a:ext cx="204107" cy="159980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2"/>
              </a:solidFill>
            </a:endParaRPr>
          </a:p>
        </p:txBody>
      </p:sp>
      <p:sp>
        <p:nvSpPr>
          <p:cNvPr id="161" name="왼쪽/오른쪽 화살표 160"/>
          <p:cNvSpPr/>
          <p:nvPr/>
        </p:nvSpPr>
        <p:spPr>
          <a:xfrm>
            <a:off x="3071073" y="4098230"/>
            <a:ext cx="237381" cy="169929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2"/>
              </a:solidFill>
            </a:endParaRPr>
          </a:p>
        </p:txBody>
      </p:sp>
      <p:sp>
        <p:nvSpPr>
          <p:cNvPr id="162" name="왼쪽/오른쪽 화살표 161"/>
          <p:cNvSpPr/>
          <p:nvPr/>
        </p:nvSpPr>
        <p:spPr>
          <a:xfrm rot="16200000">
            <a:off x="6194073" y="4382631"/>
            <a:ext cx="285548" cy="173914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2"/>
              </a:solidFill>
            </a:endParaRPr>
          </a:p>
        </p:txBody>
      </p:sp>
      <p:sp>
        <p:nvSpPr>
          <p:cNvPr id="163" name="왼쪽/오른쪽 화살표 162"/>
          <p:cNvSpPr/>
          <p:nvPr/>
        </p:nvSpPr>
        <p:spPr>
          <a:xfrm rot="16200000">
            <a:off x="4948455" y="4613442"/>
            <a:ext cx="483088" cy="175032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2"/>
              </a:solidFill>
            </a:endParaRPr>
          </a:p>
        </p:txBody>
      </p:sp>
      <p:sp>
        <p:nvSpPr>
          <p:cNvPr id="164" name="왼쪽/오른쪽 화살표 163"/>
          <p:cNvSpPr/>
          <p:nvPr/>
        </p:nvSpPr>
        <p:spPr>
          <a:xfrm rot="1916624">
            <a:off x="6878165" y="4321501"/>
            <a:ext cx="628722" cy="166663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501486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일정관리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468077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회사 내 행사나 일정 등록 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smtClean="0"/>
              <a:t>일정관리자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</a:t>
            </a:r>
            <a:r>
              <a:rPr lang="ko-KR" altLang="en-US" sz="1800" dirty="0"/>
              <a:t>선행조건 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등록 </a:t>
            </a:r>
            <a:r>
              <a:rPr lang="ko-KR" altLang="en-US" sz="1800" dirty="0"/>
              <a:t>되어있고 관리 자격이 부여된 사원으로 로그인해야 </a:t>
            </a:r>
            <a:r>
              <a:rPr lang="ko-KR" altLang="en-US" sz="1800" dirty="0" smtClean="0"/>
              <a:t>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제목과 날짜는 명시해야 함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747483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회사일정등록</a:t>
            </a:r>
            <a:r>
              <a:rPr lang="en-US" altLang="ko-KR" sz="2000" dirty="0" smtClean="0"/>
              <a:t>	          </a:t>
            </a:r>
            <a:r>
              <a:rPr lang="ko-KR" altLang="en-US" sz="2000" dirty="0" smtClean="0"/>
              <a:t>작성자     안선영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7616622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일정관리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468077"/>
            <a:ext cx="77724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</a:t>
            </a:r>
            <a:r>
              <a:rPr lang="ko-KR" altLang="en-US" sz="1800" dirty="0"/>
              <a:t>시나리오</a:t>
            </a:r>
          </a:p>
          <a:p>
            <a:pPr lvl="0" latinLnBrk="1"/>
            <a:r>
              <a:rPr lang="ko-KR" altLang="en-US" sz="1800" dirty="0"/>
              <a:t>원하는 날짜를 선택하여 상세한 시간과 내용을 입력하여 일정을 </a:t>
            </a:r>
            <a:r>
              <a:rPr lang="ko-KR" altLang="en-US" sz="1800" dirty="0" smtClean="0"/>
              <a:t>등록</a:t>
            </a:r>
            <a:endParaRPr lang="en-US" altLang="ko-KR" sz="1800" dirty="0" smtClean="0"/>
          </a:p>
          <a:p>
            <a:pPr lvl="0" latinLnBrk="1"/>
            <a:endParaRPr lang="ko-KR" altLang="en-US" sz="1800" dirty="0"/>
          </a:p>
          <a:p>
            <a:pPr latinLnBrk="1"/>
            <a:r>
              <a:rPr lang="en-US" altLang="ko-KR" sz="1800" dirty="0"/>
              <a:t>6.</a:t>
            </a:r>
            <a:r>
              <a:rPr lang="ko-KR" altLang="en-US" sz="1800" dirty="0"/>
              <a:t>대안 시나리오</a:t>
            </a:r>
          </a:p>
          <a:p>
            <a:pPr marL="285750" indent="-285750">
              <a:buFontTx/>
              <a:buChar char="-"/>
            </a:pPr>
            <a:r>
              <a:rPr lang="ko-KR" altLang="en-US" sz="1800" dirty="0" smtClean="0"/>
              <a:t>로그아웃 </a:t>
            </a:r>
            <a:r>
              <a:rPr lang="ko-KR" altLang="en-US" sz="1800" dirty="0"/>
              <a:t>상태면 로그인 화면으로 이동 </a:t>
            </a:r>
            <a:endParaRPr lang="en-US" altLang="ko-KR" sz="1800" dirty="0" smtClean="0"/>
          </a:p>
          <a:p>
            <a:pPr marL="285750" indent="-285750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</a:t>
            </a:r>
            <a:r>
              <a:rPr lang="ko-KR" altLang="en-US" sz="1800" dirty="0"/>
              <a:t>비기능적 요구 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747483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회사일정등록</a:t>
            </a:r>
            <a:r>
              <a:rPr lang="en-US" altLang="ko-KR" sz="2000" dirty="0" smtClean="0"/>
              <a:t>	          </a:t>
            </a:r>
            <a:r>
              <a:rPr lang="ko-KR" altLang="en-US" sz="2000" dirty="0" smtClean="0"/>
              <a:t>작성자     안선영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7616622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일정관리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468077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회사 내 행사나 일정이 변경될 경우 수정 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smtClean="0"/>
              <a:t>일정관리자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</a:t>
            </a:r>
            <a:r>
              <a:rPr lang="ko-KR" altLang="en-US" sz="1800" dirty="0"/>
              <a:t>선행조건 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등록 </a:t>
            </a:r>
            <a:r>
              <a:rPr lang="ko-KR" altLang="en-US" sz="1800" dirty="0"/>
              <a:t>되어있고 관리 자격이 부여된 사원으로 로그인해야 </a:t>
            </a:r>
            <a:r>
              <a:rPr lang="ko-KR" altLang="en-US" sz="1800" dirty="0" smtClean="0"/>
              <a:t>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제목과 날짜는 명시해야 함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747483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회사일정수정</a:t>
            </a:r>
            <a:r>
              <a:rPr lang="en-US" altLang="ko-KR" sz="2000" dirty="0" smtClean="0"/>
              <a:t>	          </a:t>
            </a:r>
            <a:r>
              <a:rPr lang="ko-KR" altLang="en-US" sz="2000" dirty="0" smtClean="0"/>
              <a:t>작성자     안선영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7616622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일정관리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468077"/>
            <a:ext cx="77724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</a:t>
            </a:r>
            <a:r>
              <a:rPr lang="ko-KR" altLang="en-US" sz="1800" dirty="0"/>
              <a:t>시나리오</a:t>
            </a:r>
          </a:p>
          <a:p>
            <a:pPr lvl="0" latinLnBrk="1"/>
            <a:r>
              <a:rPr lang="ko-KR" altLang="en-US" sz="1800" dirty="0"/>
              <a:t>수정하고자 하는 일정을 클릭하여 </a:t>
            </a:r>
            <a:r>
              <a:rPr lang="ko-KR" altLang="en-US" sz="1800" dirty="0" smtClean="0"/>
              <a:t>수정</a:t>
            </a:r>
            <a:endParaRPr lang="en-US" altLang="ko-KR" sz="1800" dirty="0" smtClean="0"/>
          </a:p>
          <a:p>
            <a:pPr lvl="0" latinLnBrk="1"/>
            <a:endParaRPr lang="ko-KR" altLang="en-US" sz="1800" dirty="0"/>
          </a:p>
          <a:p>
            <a:pPr latinLnBrk="1"/>
            <a:r>
              <a:rPr lang="en-US" altLang="ko-KR" sz="1800" dirty="0"/>
              <a:t>6.</a:t>
            </a:r>
            <a:r>
              <a:rPr lang="ko-KR" altLang="en-US" sz="1800" dirty="0"/>
              <a:t>대안 시나리오</a:t>
            </a:r>
          </a:p>
          <a:p>
            <a:pPr marL="285750" indent="-285750">
              <a:buFontTx/>
              <a:buChar char="-"/>
            </a:pPr>
            <a:r>
              <a:rPr lang="ko-KR" altLang="en-US" sz="1800" dirty="0" smtClean="0"/>
              <a:t>로그아웃 </a:t>
            </a:r>
            <a:r>
              <a:rPr lang="ko-KR" altLang="en-US" sz="1800" dirty="0"/>
              <a:t>상태면 로그인 화면으로 </a:t>
            </a:r>
            <a:r>
              <a:rPr lang="ko-KR" altLang="en-US" sz="1800" dirty="0" smtClean="0"/>
              <a:t>이동</a:t>
            </a:r>
            <a:endParaRPr lang="en-US" altLang="ko-KR" sz="1800" dirty="0" smtClean="0"/>
          </a:p>
          <a:p>
            <a:pPr marL="285750" indent="-285750">
              <a:buFontTx/>
              <a:buChar char="-"/>
            </a:pPr>
            <a:r>
              <a:rPr lang="ko-KR" altLang="en-US" sz="1800" dirty="0" smtClean="0"/>
              <a:t> 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7.</a:t>
            </a:r>
            <a:r>
              <a:rPr lang="ko-KR" altLang="en-US" sz="1800" dirty="0"/>
              <a:t>비기능적 요구 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747483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회사일정수정</a:t>
            </a:r>
            <a:r>
              <a:rPr lang="en-US" altLang="ko-KR" sz="2000" dirty="0" smtClean="0"/>
              <a:t>	          </a:t>
            </a:r>
            <a:r>
              <a:rPr lang="ko-KR" altLang="en-US" sz="2000" dirty="0" smtClean="0"/>
              <a:t>작성자     안선영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7616622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일정관리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468077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회사 내 행사나 일정이 불필요한 경우 삭제 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등록 되어있고 관리 자격이 부여된 사원으로 로그인해야 </a:t>
            </a:r>
            <a:r>
              <a:rPr lang="ko-KR" altLang="en-US" sz="1800" dirty="0" smtClean="0"/>
              <a:t>함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</a:t>
            </a:r>
            <a:r>
              <a:rPr lang="ko-KR" altLang="en-US" sz="1800" dirty="0"/>
              <a:t>선행조건 </a:t>
            </a:r>
          </a:p>
          <a:p>
            <a:pPr latinLnBrk="1"/>
            <a:r>
              <a:rPr lang="en-US" altLang="ko-KR" sz="1800" dirty="0" smtClean="0"/>
              <a:t>- </a:t>
            </a:r>
            <a:r>
              <a:rPr lang="ko-KR" altLang="en-US" sz="1800" dirty="0" smtClean="0"/>
              <a:t>등록 </a:t>
            </a:r>
            <a:r>
              <a:rPr lang="ko-KR" altLang="en-US" sz="1800" dirty="0"/>
              <a:t>되어있고 관리 자격이 부여된 사원으로 로그인해야 </a:t>
            </a:r>
            <a:r>
              <a:rPr lang="ko-KR" altLang="en-US" sz="1800" dirty="0" smtClean="0"/>
              <a:t>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 smtClean="0"/>
              <a:t>- </a:t>
            </a:r>
            <a:r>
              <a:rPr lang="ko-KR" altLang="en-US" sz="1800" dirty="0" smtClean="0"/>
              <a:t>없음</a:t>
            </a:r>
            <a:endParaRPr lang="ko-KR" altLang="en-US" sz="1800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747483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회사일정삭제</a:t>
            </a:r>
            <a:r>
              <a:rPr lang="en-US" altLang="ko-KR" sz="2000" dirty="0" smtClean="0"/>
              <a:t>	          </a:t>
            </a:r>
            <a:r>
              <a:rPr lang="ko-KR" altLang="en-US" sz="2000" dirty="0" smtClean="0"/>
              <a:t>작성자     안선영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7616622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일정관리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468077"/>
            <a:ext cx="77724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</a:t>
            </a:r>
            <a:r>
              <a:rPr lang="ko-KR" altLang="en-US" sz="1800" dirty="0"/>
              <a:t>시나리오</a:t>
            </a:r>
          </a:p>
          <a:p>
            <a:pPr lvl="0" latinLnBrk="1"/>
            <a:r>
              <a:rPr lang="ko-KR" altLang="en-US" sz="1800" dirty="0"/>
              <a:t>삭제하고자 하는 일정을 선택해서 </a:t>
            </a:r>
            <a:r>
              <a:rPr lang="ko-KR" altLang="en-US" sz="1800" dirty="0" smtClean="0"/>
              <a:t>삭제</a:t>
            </a:r>
            <a:endParaRPr lang="en-US" altLang="ko-KR" sz="1800" dirty="0" smtClean="0"/>
          </a:p>
          <a:p>
            <a:pPr lvl="0" latinLnBrk="1"/>
            <a:endParaRPr lang="ko-KR" altLang="en-US" sz="1800" dirty="0"/>
          </a:p>
          <a:p>
            <a:pPr latinLnBrk="1"/>
            <a:r>
              <a:rPr lang="en-US" altLang="ko-KR" sz="1800" dirty="0"/>
              <a:t>6.</a:t>
            </a:r>
            <a:r>
              <a:rPr lang="ko-KR" altLang="en-US" sz="1800" dirty="0"/>
              <a:t>대안 시나리오</a:t>
            </a:r>
          </a:p>
          <a:p>
            <a:pPr marL="285750" indent="-285750">
              <a:buFontTx/>
              <a:buChar char="-"/>
            </a:pPr>
            <a:r>
              <a:rPr lang="ko-KR" altLang="en-US" sz="1800" dirty="0" smtClean="0"/>
              <a:t>로그아웃 </a:t>
            </a:r>
            <a:r>
              <a:rPr lang="ko-KR" altLang="en-US" sz="1800" dirty="0"/>
              <a:t>상태면 로그인 화면으로 </a:t>
            </a:r>
            <a:r>
              <a:rPr lang="ko-KR" altLang="en-US" sz="1800" dirty="0" smtClean="0"/>
              <a:t>이동</a:t>
            </a:r>
            <a:endParaRPr lang="en-US" altLang="ko-KR" sz="1800" dirty="0" smtClean="0"/>
          </a:p>
          <a:p>
            <a:pPr marL="285750" indent="-285750">
              <a:buFontTx/>
              <a:buChar char="-"/>
            </a:pPr>
            <a:r>
              <a:rPr lang="ko-KR" altLang="en-US" sz="1800" dirty="0" smtClean="0"/>
              <a:t> 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7.</a:t>
            </a:r>
            <a:r>
              <a:rPr lang="ko-KR" altLang="en-US" sz="1800" dirty="0"/>
              <a:t>비기능적 요구 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747483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회사일정삭제</a:t>
            </a:r>
            <a:r>
              <a:rPr lang="en-US" altLang="ko-KR" sz="2000" dirty="0" smtClean="0"/>
              <a:t>	          </a:t>
            </a:r>
            <a:r>
              <a:rPr lang="ko-KR" altLang="en-US" sz="2000" dirty="0" smtClean="0"/>
              <a:t>작성자     안선영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7616622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회의실예약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468077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필요한 날짜와 시간에 회의실을 선택해서 </a:t>
            </a:r>
            <a:r>
              <a:rPr lang="ko-KR" altLang="en-US" sz="1800" dirty="0" smtClean="0"/>
              <a:t>예약</a:t>
            </a:r>
            <a:endParaRPr lang="en-US" altLang="ko-KR" sz="1800" dirty="0" smtClean="0"/>
          </a:p>
          <a:p>
            <a:pPr latinLnBrk="1"/>
            <a:r>
              <a:rPr lang="ko-KR" altLang="en-US" sz="1800" dirty="0" smtClean="0"/>
              <a:t> 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2.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로그인한 </a:t>
            </a:r>
            <a:r>
              <a:rPr lang="ko-KR" altLang="en-US" sz="1800" dirty="0" smtClean="0"/>
              <a:t>사원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</a:t>
            </a:r>
            <a:r>
              <a:rPr lang="ko-KR" altLang="en-US" sz="1800" dirty="0"/>
              <a:t>선행조건 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등록 </a:t>
            </a:r>
            <a:r>
              <a:rPr lang="ko-KR" altLang="en-US" sz="1800" dirty="0"/>
              <a:t>되어있는 사원으로 로그인해야 </a:t>
            </a:r>
            <a:r>
              <a:rPr lang="ko-KR" altLang="en-US" sz="1800" dirty="0" smtClean="0"/>
              <a:t>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제목과 날짜</a:t>
            </a:r>
            <a:r>
              <a:rPr lang="en-US" altLang="ko-KR" sz="1800" dirty="0"/>
              <a:t>, </a:t>
            </a:r>
            <a:r>
              <a:rPr lang="ko-KR" altLang="en-US" sz="1800" dirty="0"/>
              <a:t>시간은 명시해야 함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747483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회의실예약등록</a:t>
            </a:r>
            <a:r>
              <a:rPr lang="en-US" altLang="ko-KR" sz="2000" dirty="0" smtClean="0"/>
              <a:t>	          </a:t>
            </a:r>
            <a:r>
              <a:rPr lang="ko-KR" altLang="en-US" sz="2000" dirty="0" smtClean="0"/>
              <a:t>작성자     안선영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7616622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회의실예약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468077"/>
            <a:ext cx="777240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</a:t>
            </a:r>
            <a:r>
              <a:rPr lang="ko-KR" altLang="en-US" sz="1800" dirty="0"/>
              <a:t>시나리오</a:t>
            </a:r>
          </a:p>
          <a:p>
            <a:pPr lvl="0" latinLnBrk="1"/>
            <a:r>
              <a:rPr lang="ko-KR" altLang="en-US" sz="1800" dirty="0"/>
              <a:t>원하는 회의실을 선택하여 예약목록을 보고 빈 시간을 확인</a:t>
            </a:r>
          </a:p>
          <a:p>
            <a:pPr lvl="0" latinLnBrk="1"/>
            <a:r>
              <a:rPr lang="ko-KR" altLang="en-US" sz="1800" dirty="0"/>
              <a:t>예약을 클릭하여 제목과 날짜</a:t>
            </a:r>
            <a:r>
              <a:rPr lang="en-US" altLang="ko-KR" sz="1800" dirty="0"/>
              <a:t>, </a:t>
            </a:r>
            <a:r>
              <a:rPr lang="ko-KR" altLang="en-US" sz="1800" dirty="0"/>
              <a:t>시간을 입력한 후</a:t>
            </a:r>
            <a:r>
              <a:rPr lang="en-US" altLang="ko-KR" sz="1800" dirty="0"/>
              <a:t>, </a:t>
            </a:r>
            <a:r>
              <a:rPr lang="ko-KR" altLang="en-US" sz="1800" dirty="0"/>
              <a:t>예약 신청</a:t>
            </a:r>
          </a:p>
          <a:p>
            <a:pPr lvl="0" latinLnBrk="1"/>
            <a:r>
              <a:rPr lang="ko-KR" altLang="en-US" sz="1800" dirty="0"/>
              <a:t>예약이 바로 되지 않고 예약대기 상태로 관리자목록에 </a:t>
            </a:r>
            <a:r>
              <a:rPr lang="ko-KR" altLang="en-US" sz="1800" dirty="0" smtClean="0"/>
              <a:t>이동</a:t>
            </a:r>
            <a:endParaRPr lang="en-US" altLang="ko-KR" sz="1800" dirty="0" smtClean="0"/>
          </a:p>
          <a:p>
            <a:pPr lvl="0" latinLnBrk="1"/>
            <a:endParaRPr lang="ko-KR" altLang="en-US" sz="1800" dirty="0"/>
          </a:p>
          <a:p>
            <a:pPr latinLnBrk="1"/>
            <a:r>
              <a:rPr lang="en-US" altLang="ko-KR" sz="1800" dirty="0"/>
              <a:t>6.</a:t>
            </a:r>
            <a:r>
              <a:rPr lang="ko-KR" altLang="en-US" sz="1800" dirty="0"/>
              <a:t>대안 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로그인이</a:t>
            </a:r>
            <a:r>
              <a:rPr lang="ko-KR" altLang="en-US" sz="1800" dirty="0"/>
              <a:t> 되어있지 않으면 로그인 창으로 이동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미 </a:t>
            </a:r>
            <a:r>
              <a:rPr lang="ko-KR" altLang="en-US" sz="1800" dirty="0"/>
              <a:t>입력이 있으면 알림 메시지 </a:t>
            </a:r>
            <a:r>
              <a:rPr lang="ko-KR" altLang="en-US" sz="1800" dirty="0" smtClean="0"/>
              <a:t>출력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</a:t>
            </a:r>
            <a:r>
              <a:rPr lang="ko-KR" altLang="en-US" sz="1800" dirty="0"/>
              <a:t>비기능적 요구 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747483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회의실예약등록</a:t>
            </a:r>
            <a:r>
              <a:rPr lang="en-US" altLang="ko-KR" sz="2000" dirty="0" smtClean="0"/>
              <a:t>	          </a:t>
            </a:r>
            <a:r>
              <a:rPr lang="ko-KR" altLang="en-US" sz="2000" dirty="0" smtClean="0"/>
              <a:t>작성자     안선영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7616622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회의실예약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468077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회의실 예약 취소를 위한 </a:t>
            </a:r>
            <a:r>
              <a:rPr lang="ko-KR" altLang="en-US" sz="1800" dirty="0" smtClean="0"/>
              <a:t>삭제</a:t>
            </a:r>
            <a:endParaRPr lang="en-US" altLang="ko-KR" sz="1800" dirty="0" smtClean="0"/>
          </a:p>
          <a:p>
            <a:pPr latinLnBrk="1"/>
            <a:r>
              <a:rPr lang="ko-KR" altLang="en-US" sz="1800" dirty="0" smtClean="0"/>
              <a:t> 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2.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예약 신청한 </a:t>
            </a:r>
            <a:r>
              <a:rPr lang="ko-KR" altLang="en-US" sz="1800" dirty="0" smtClean="0"/>
              <a:t>사원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</a:t>
            </a:r>
            <a:r>
              <a:rPr lang="ko-KR" altLang="en-US" sz="1800" dirty="0"/>
              <a:t>선행조건 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등록 되어있는 사원으로 로그인해야 함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예약 </a:t>
            </a:r>
            <a:r>
              <a:rPr lang="ko-KR" altLang="en-US" sz="1800" dirty="0"/>
              <a:t>신청한 사원과 일치해야 </a:t>
            </a:r>
            <a:r>
              <a:rPr lang="ko-KR" altLang="en-US" sz="1800" dirty="0" smtClean="0"/>
              <a:t>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747483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회의실예약삭제</a:t>
            </a:r>
            <a:r>
              <a:rPr lang="en-US" altLang="ko-KR" sz="2000" dirty="0" smtClean="0"/>
              <a:t>	          </a:t>
            </a:r>
            <a:r>
              <a:rPr lang="ko-KR" altLang="en-US" sz="2000" dirty="0" smtClean="0"/>
              <a:t>작성자     안선영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88135081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회의실예약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468077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</a:t>
            </a:r>
            <a:r>
              <a:rPr lang="ko-KR" altLang="en-US" sz="1800" dirty="0"/>
              <a:t>시나리오</a:t>
            </a:r>
          </a:p>
          <a:p>
            <a:pPr lvl="0" latinLnBrk="1"/>
            <a:r>
              <a:rPr lang="ko-KR" altLang="en-US" sz="1800" dirty="0"/>
              <a:t>내 예약목록에서 취소하고 싶은 예약을 확인하고 </a:t>
            </a:r>
            <a:r>
              <a:rPr lang="ko-KR" altLang="en-US" sz="1800" dirty="0" smtClean="0"/>
              <a:t>삭제</a:t>
            </a:r>
            <a:endParaRPr lang="en-US" altLang="ko-KR" sz="1800" dirty="0" smtClean="0"/>
          </a:p>
          <a:p>
            <a:pPr lvl="0" latinLnBrk="1"/>
            <a:endParaRPr lang="ko-KR" altLang="en-US" sz="1800" dirty="0"/>
          </a:p>
          <a:p>
            <a:pPr latinLnBrk="1"/>
            <a:r>
              <a:rPr lang="en-US" altLang="ko-KR" sz="1800" dirty="0"/>
              <a:t>6.</a:t>
            </a:r>
            <a:r>
              <a:rPr lang="ko-KR" altLang="en-US" sz="1800" dirty="0"/>
              <a:t>대안 시나리오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로그인이</a:t>
            </a:r>
            <a:r>
              <a:rPr lang="ko-KR" altLang="en-US" sz="1800" dirty="0" smtClean="0"/>
              <a:t> </a:t>
            </a:r>
            <a:r>
              <a:rPr lang="ko-KR" altLang="en-US" sz="1800" dirty="0"/>
              <a:t>되어있지 않으면 로그인 창으로 </a:t>
            </a:r>
            <a:r>
              <a:rPr lang="ko-KR" altLang="en-US" sz="1800" dirty="0" smtClean="0"/>
              <a:t>이동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</a:t>
            </a:r>
            <a:r>
              <a:rPr lang="ko-KR" altLang="en-US" sz="1800" dirty="0"/>
              <a:t>비기능적 </a:t>
            </a:r>
            <a:r>
              <a:rPr lang="ko-KR" altLang="en-US" sz="1800" dirty="0" smtClean="0"/>
              <a:t>요구 </a:t>
            </a:r>
            <a:r>
              <a:rPr lang="ko-KR" altLang="en-US" sz="1800" dirty="0"/>
              <a:t>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  <a:p>
            <a:pPr latinLnBrk="1"/>
            <a:endParaRPr lang="ko-KR" altLang="en-US" sz="1800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747483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회의실예약삭제</a:t>
            </a:r>
            <a:r>
              <a:rPr lang="en-US" altLang="ko-KR" sz="2000" dirty="0" smtClean="0"/>
              <a:t>	          </a:t>
            </a:r>
            <a:r>
              <a:rPr lang="ko-KR" altLang="en-US" sz="2000" dirty="0" smtClean="0"/>
              <a:t>작성자     안선영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88135081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</a:t>
            </a:r>
            <a:r>
              <a:rPr lang="ko-KR" altLang="en-US" dirty="0" err="1" smtClean="0"/>
              <a:t>상세내역</a:t>
            </a:r>
            <a:r>
              <a:rPr lang="en-US" altLang="ko-KR" smtClean="0"/>
              <a:t>(E-R </a:t>
            </a:r>
            <a:r>
              <a:rPr lang="ko-KR" altLang="en-US" dirty="0" smtClean="0"/>
              <a:t>다이어그램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pic>
        <p:nvPicPr>
          <p:cNvPr id="28674" name="Picture 2" descr="C:\Users\CHAEHYOWON\git\useful\Useful\UML\ER-Diagram\ER-all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332" y="1976316"/>
            <a:ext cx="7861545" cy="4299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34215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회의실예약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468077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회의실에 따른 각각 예약 목록을 조회하여 예약정보 </a:t>
            </a:r>
            <a:r>
              <a:rPr lang="ko-KR" altLang="en-US" sz="1800" dirty="0" smtClean="0"/>
              <a:t>확인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로그인한 </a:t>
            </a:r>
            <a:r>
              <a:rPr lang="ko-KR" altLang="en-US" sz="1800" dirty="0" smtClean="0"/>
              <a:t>사원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</a:t>
            </a:r>
            <a:r>
              <a:rPr lang="ko-KR" altLang="en-US" sz="1800" dirty="0"/>
              <a:t>선행조건 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등록 </a:t>
            </a:r>
            <a:r>
              <a:rPr lang="ko-KR" altLang="en-US" sz="1800" dirty="0"/>
              <a:t>되어있는 사원으로 로그인해야 </a:t>
            </a:r>
            <a:r>
              <a:rPr lang="ko-KR" altLang="en-US" sz="1800" dirty="0" smtClean="0"/>
              <a:t>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747483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회의실예약조회</a:t>
            </a:r>
            <a:r>
              <a:rPr lang="en-US" altLang="ko-KR" sz="2000" dirty="0" smtClean="0"/>
              <a:t>	          </a:t>
            </a:r>
            <a:r>
              <a:rPr lang="ko-KR" altLang="en-US" sz="2000" dirty="0" smtClean="0"/>
              <a:t>작성자     안선영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88135081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회의실예약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468077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회의실이 이동되거나 새로 개설되면 회의실을 </a:t>
            </a:r>
            <a:r>
              <a:rPr lang="ko-KR" altLang="en-US" sz="1800" dirty="0" smtClean="0"/>
              <a:t>등록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예약 </a:t>
            </a:r>
            <a:r>
              <a:rPr lang="ko-KR" altLang="en-US" sz="1800" dirty="0" smtClean="0"/>
              <a:t>관리자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</a:t>
            </a:r>
            <a:r>
              <a:rPr lang="ko-KR" altLang="en-US" sz="1800" dirty="0"/>
              <a:t>선행조건 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등록 </a:t>
            </a:r>
            <a:r>
              <a:rPr lang="ko-KR" altLang="en-US" sz="1800" dirty="0"/>
              <a:t>되어있고 권한자격이 있는 사원으로 로그인해야 </a:t>
            </a:r>
            <a:r>
              <a:rPr lang="ko-KR" altLang="en-US" sz="1800" dirty="0" smtClean="0"/>
              <a:t>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회의실 이름과 번호를 명시해야 함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747483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회의실등록</a:t>
            </a:r>
            <a:r>
              <a:rPr lang="en-US" altLang="ko-KR" sz="2000" dirty="0" smtClean="0"/>
              <a:t>	          </a:t>
            </a:r>
            <a:r>
              <a:rPr lang="ko-KR" altLang="en-US" sz="2000" dirty="0" smtClean="0"/>
              <a:t>작성자     안선영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88135081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회의실예약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468077"/>
            <a:ext cx="77724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</a:t>
            </a:r>
            <a:r>
              <a:rPr lang="ko-KR" altLang="en-US" sz="1800" dirty="0"/>
              <a:t>시나리오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새로 </a:t>
            </a:r>
            <a:r>
              <a:rPr lang="ko-KR" altLang="en-US" sz="1800" dirty="0"/>
              <a:t>개설된 회의실의 이름과 호실을 입력하여 </a:t>
            </a:r>
            <a:r>
              <a:rPr lang="ko-KR" altLang="en-US" sz="1800" dirty="0" smtClean="0"/>
              <a:t>등록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</a:t>
            </a:r>
            <a:r>
              <a:rPr lang="ko-KR" altLang="en-US" sz="1800" dirty="0"/>
              <a:t>대안 시나리오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로그인이</a:t>
            </a:r>
            <a:r>
              <a:rPr lang="ko-KR" altLang="en-US" sz="1800" dirty="0" smtClean="0"/>
              <a:t> </a:t>
            </a:r>
            <a:r>
              <a:rPr lang="ko-KR" altLang="en-US" sz="1800" dirty="0"/>
              <a:t>되어있지 않으면 로그인 창으로 </a:t>
            </a:r>
            <a:r>
              <a:rPr lang="ko-KR" altLang="en-US" sz="1800" dirty="0" smtClean="0"/>
              <a:t>이동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</a:t>
            </a:r>
            <a:r>
              <a:rPr lang="ko-KR" altLang="en-US" sz="1800" dirty="0"/>
              <a:t>비기능적 요구 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747483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회의실등록</a:t>
            </a:r>
            <a:r>
              <a:rPr lang="en-US" altLang="ko-KR" sz="2000" dirty="0" smtClean="0"/>
              <a:t>	          </a:t>
            </a:r>
            <a:r>
              <a:rPr lang="ko-KR" altLang="en-US" sz="2000" dirty="0" smtClean="0"/>
              <a:t>작성자     안선영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88135081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회의실예약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468077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회의실이 이동되거나 폐쇄되면 회의실을 수정</a:t>
            </a:r>
            <a:r>
              <a:rPr lang="en-US" altLang="ko-KR" sz="1800" dirty="0"/>
              <a:t>, </a:t>
            </a:r>
            <a:r>
              <a:rPr lang="ko-KR" altLang="en-US" sz="1800" dirty="0" smtClean="0"/>
              <a:t>삭제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예약 </a:t>
            </a:r>
            <a:r>
              <a:rPr lang="ko-KR" altLang="en-US" sz="1800" dirty="0" smtClean="0"/>
              <a:t>관리자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</a:t>
            </a:r>
            <a:r>
              <a:rPr lang="ko-KR" altLang="en-US" sz="1800" dirty="0"/>
              <a:t>선행조건 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등록 </a:t>
            </a:r>
            <a:r>
              <a:rPr lang="ko-KR" altLang="en-US" sz="1800" dirty="0"/>
              <a:t>되어있고 권한자격이 있는 사원으로 로그인해야 </a:t>
            </a:r>
            <a:r>
              <a:rPr lang="ko-KR" altLang="en-US" sz="1800" dirty="0" smtClean="0"/>
              <a:t>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수정 시 회의실 이름과 번호를 명시해야 함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747483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회의실수정</a:t>
            </a:r>
            <a:r>
              <a:rPr lang="en-US" altLang="ko-KR" sz="2000" dirty="0" smtClean="0"/>
              <a:t>/</a:t>
            </a:r>
            <a:r>
              <a:rPr lang="ko-KR" altLang="en-US" sz="2000" dirty="0" smtClean="0"/>
              <a:t>삭제</a:t>
            </a:r>
            <a:r>
              <a:rPr lang="en-US" altLang="ko-KR" sz="2000" dirty="0" smtClean="0"/>
              <a:t>	          </a:t>
            </a:r>
            <a:r>
              <a:rPr lang="ko-KR" altLang="en-US" sz="2000" dirty="0" smtClean="0"/>
              <a:t>작성자     안선영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88135081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회의실예약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468077"/>
            <a:ext cx="77724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</a:t>
            </a:r>
            <a:r>
              <a:rPr lang="ko-KR" altLang="en-US" sz="1800" dirty="0"/>
              <a:t>시나리오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수정이나 </a:t>
            </a:r>
            <a:r>
              <a:rPr lang="ko-KR" altLang="en-US" sz="1800" dirty="0"/>
              <a:t>삭제하고자 하는 회의실을 선택하여 수정</a:t>
            </a:r>
            <a:r>
              <a:rPr lang="en-US" altLang="ko-KR" sz="1800" dirty="0"/>
              <a:t>, </a:t>
            </a:r>
            <a:r>
              <a:rPr lang="ko-KR" altLang="en-US" sz="1800" dirty="0" smtClean="0"/>
              <a:t>삭제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</a:t>
            </a:r>
            <a:r>
              <a:rPr lang="ko-KR" altLang="en-US" sz="1800" dirty="0"/>
              <a:t>대안 시나리오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로그인이</a:t>
            </a:r>
            <a:r>
              <a:rPr lang="ko-KR" altLang="en-US" sz="1800" dirty="0" smtClean="0"/>
              <a:t> </a:t>
            </a:r>
            <a:r>
              <a:rPr lang="ko-KR" altLang="en-US" sz="1800" dirty="0"/>
              <a:t>되어있지 않으면 로그인 창으로 </a:t>
            </a:r>
            <a:r>
              <a:rPr lang="ko-KR" altLang="en-US" sz="1800" dirty="0" smtClean="0"/>
              <a:t>이동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</a:t>
            </a:r>
            <a:r>
              <a:rPr lang="ko-KR" altLang="en-US" sz="1800" dirty="0"/>
              <a:t>비기능적 요구 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747483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회의실수정</a:t>
            </a:r>
            <a:r>
              <a:rPr lang="en-US" altLang="ko-KR" sz="2000" dirty="0" smtClean="0"/>
              <a:t>/</a:t>
            </a:r>
            <a:r>
              <a:rPr lang="ko-KR" altLang="en-US" sz="2000" dirty="0" smtClean="0"/>
              <a:t>삭</a:t>
            </a:r>
            <a:r>
              <a:rPr lang="ko-KR" altLang="en-US" sz="2000" dirty="0"/>
              <a:t>제</a:t>
            </a:r>
            <a:r>
              <a:rPr lang="en-US" altLang="ko-KR" sz="2000" dirty="0" smtClean="0"/>
              <a:t>	          </a:t>
            </a:r>
            <a:r>
              <a:rPr lang="ko-KR" altLang="en-US" sz="2000" dirty="0" smtClean="0"/>
              <a:t>작성자     안선영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88135081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회의실예약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468077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날짜 시간에 따른 회의실 예약을 승인</a:t>
            </a:r>
            <a:r>
              <a:rPr lang="en-US" altLang="ko-KR" sz="1800" dirty="0"/>
              <a:t>, </a:t>
            </a:r>
            <a:r>
              <a:rPr lang="ko-KR" altLang="en-US" sz="1800" dirty="0"/>
              <a:t>거절하여 예약완료</a:t>
            </a:r>
            <a:r>
              <a:rPr lang="en-US" altLang="ko-KR" sz="1800" dirty="0"/>
              <a:t>/</a:t>
            </a:r>
            <a:r>
              <a:rPr lang="ko-KR" altLang="en-US" sz="1800" dirty="0"/>
              <a:t>실패를 </a:t>
            </a:r>
            <a:r>
              <a:rPr lang="ko-KR" altLang="en-US" sz="1800" dirty="0" smtClean="0"/>
              <a:t>구분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예약 </a:t>
            </a:r>
            <a:r>
              <a:rPr lang="ko-KR" altLang="en-US" sz="1800" dirty="0" smtClean="0"/>
              <a:t>관리자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</a:t>
            </a:r>
            <a:r>
              <a:rPr lang="ko-KR" altLang="en-US" sz="1800" dirty="0"/>
              <a:t>선행조건 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등록 </a:t>
            </a:r>
            <a:r>
              <a:rPr lang="ko-KR" altLang="en-US" sz="1800" dirty="0"/>
              <a:t>되어있고 권한자격이 있는 사원으로 로그인해야 </a:t>
            </a:r>
            <a:r>
              <a:rPr lang="ko-KR" altLang="en-US" sz="1800" dirty="0" smtClean="0"/>
              <a:t>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예약자간에 시간이 겹치지 않게 확인해야 함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747483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회의실예약승인</a:t>
            </a:r>
            <a:r>
              <a:rPr lang="en-US" altLang="ko-KR" sz="2000" dirty="0" smtClean="0"/>
              <a:t>/</a:t>
            </a:r>
            <a:r>
              <a:rPr lang="ko-KR" altLang="en-US" sz="2000" dirty="0" smtClean="0"/>
              <a:t>거절</a:t>
            </a:r>
            <a:r>
              <a:rPr lang="en-US" altLang="ko-KR" sz="2000" dirty="0" smtClean="0"/>
              <a:t>	</a:t>
            </a:r>
            <a:r>
              <a:rPr lang="en-US" altLang="ko-KR" sz="2000" dirty="0"/>
              <a:t> </a:t>
            </a:r>
            <a:r>
              <a:rPr lang="ko-KR" altLang="en-US" sz="2000" dirty="0" smtClean="0"/>
              <a:t>작성자     안선영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88135081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회의실예약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468077"/>
            <a:ext cx="777240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예약관리목록을 보고 대기</a:t>
            </a:r>
            <a:r>
              <a:rPr lang="en-US" altLang="ko-KR" sz="1800" dirty="0"/>
              <a:t>/</a:t>
            </a:r>
            <a:r>
              <a:rPr lang="ko-KR" altLang="en-US" sz="1800" dirty="0"/>
              <a:t>승인</a:t>
            </a:r>
            <a:r>
              <a:rPr lang="en-US" altLang="ko-KR" sz="1800" dirty="0"/>
              <a:t>/</a:t>
            </a:r>
            <a:r>
              <a:rPr lang="ko-KR" altLang="en-US" sz="1800" dirty="0"/>
              <a:t>거절 중인 예약을 확인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회의실 예약에 대한 내용을 보고 중요도를 판단하여 예약을 승인하거나 거절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급하거나 </a:t>
            </a:r>
            <a:r>
              <a:rPr lang="ko-KR" altLang="en-US" sz="1800" dirty="0"/>
              <a:t>중요한 예약이 생기면 원래 승인중인 예약을 </a:t>
            </a:r>
            <a:r>
              <a:rPr lang="ko-KR" altLang="en-US" sz="1800" dirty="0" smtClean="0"/>
              <a:t>취소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</a:t>
            </a:r>
            <a:r>
              <a:rPr lang="ko-KR" altLang="en-US" sz="1800" dirty="0"/>
              <a:t>대안 시나리오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로그인이</a:t>
            </a:r>
            <a:r>
              <a:rPr lang="ko-KR" altLang="en-US" sz="1800" dirty="0" smtClean="0"/>
              <a:t> </a:t>
            </a:r>
            <a:r>
              <a:rPr lang="ko-KR" altLang="en-US" sz="1800" dirty="0"/>
              <a:t>되어있지 않으면 로그인 창으로 </a:t>
            </a:r>
            <a:r>
              <a:rPr lang="ko-KR" altLang="en-US" sz="1800" dirty="0" smtClean="0"/>
              <a:t>이동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</a:t>
            </a:r>
            <a:r>
              <a:rPr lang="ko-KR" altLang="en-US" sz="1800" dirty="0"/>
              <a:t>비기능적 요구 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747483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회의실예약승인</a:t>
            </a:r>
            <a:r>
              <a:rPr lang="en-US" altLang="ko-KR" sz="2000" dirty="0" smtClean="0"/>
              <a:t>/</a:t>
            </a:r>
            <a:r>
              <a:rPr lang="ko-KR" altLang="en-US" sz="2000" dirty="0" smtClean="0"/>
              <a:t>거절</a:t>
            </a:r>
            <a:r>
              <a:rPr lang="en-US" altLang="ko-KR" sz="2000" dirty="0" smtClean="0"/>
              <a:t>	</a:t>
            </a:r>
            <a:r>
              <a:rPr lang="en-US" altLang="ko-KR" sz="2000" dirty="0"/>
              <a:t> </a:t>
            </a:r>
            <a:r>
              <a:rPr lang="ko-KR" altLang="en-US" sz="2000" dirty="0" smtClean="0"/>
              <a:t>작성자     안선영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417328880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회의실예약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468077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회의실 예약을 한 뒤</a:t>
            </a:r>
            <a:r>
              <a:rPr lang="en-US" altLang="ko-KR" sz="1800" dirty="0"/>
              <a:t>, </a:t>
            </a:r>
            <a:r>
              <a:rPr lang="ko-KR" altLang="en-US" sz="1800" dirty="0" smtClean="0"/>
              <a:t>예약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로그인한 </a:t>
            </a:r>
            <a:r>
              <a:rPr lang="ko-KR" altLang="en-US" sz="1800" dirty="0" smtClean="0"/>
              <a:t>사원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</a:t>
            </a:r>
            <a:r>
              <a:rPr lang="ko-KR" altLang="en-US" sz="1800" dirty="0"/>
              <a:t>선행조건 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등록 </a:t>
            </a:r>
            <a:r>
              <a:rPr lang="ko-KR" altLang="en-US" sz="1800" dirty="0"/>
              <a:t>되어 있는 사원으로 로그인해야 </a:t>
            </a:r>
            <a:r>
              <a:rPr lang="ko-KR" altLang="en-US" sz="1800" dirty="0" smtClean="0"/>
              <a:t>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747483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회의실개인예약목록</a:t>
            </a:r>
            <a:r>
              <a:rPr lang="en-US" altLang="ko-KR" sz="2000" dirty="0" smtClean="0"/>
              <a:t>	</a:t>
            </a:r>
            <a:r>
              <a:rPr lang="en-US" altLang="ko-KR" sz="2000" dirty="0"/>
              <a:t> </a:t>
            </a:r>
            <a:r>
              <a:rPr lang="ko-KR" altLang="en-US" sz="2000" dirty="0" smtClean="0"/>
              <a:t>작성자     안선영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88525467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회의실예약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468077"/>
            <a:ext cx="77724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</a:t>
            </a:r>
            <a:r>
              <a:rPr lang="ko-KR" altLang="en-US" sz="1800" dirty="0"/>
              <a:t>시나리오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개인이 </a:t>
            </a:r>
            <a:r>
              <a:rPr lang="ko-KR" altLang="en-US" sz="1800" dirty="0"/>
              <a:t>예약한 회의실 목록을 대기</a:t>
            </a:r>
            <a:r>
              <a:rPr lang="en-US" altLang="ko-KR" sz="1800" dirty="0"/>
              <a:t>/</a:t>
            </a:r>
            <a:r>
              <a:rPr lang="ko-KR" altLang="en-US" sz="1800" dirty="0"/>
              <a:t>승인</a:t>
            </a:r>
            <a:r>
              <a:rPr lang="en-US" altLang="ko-KR" sz="1800" dirty="0"/>
              <a:t>/</a:t>
            </a:r>
            <a:r>
              <a:rPr lang="ko-KR" altLang="en-US" sz="1800" dirty="0"/>
              <a:t>거절로 분류해서 </a:t>
            </a:r>
            <a:r>
              <a:rPr lang="ko-KR" altLang="en-US" sz="1800" dirty="0" smtClean="0"/>
              <a:t>조회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</a:t>
            </a:r>
            <a:r>
              <a:rPr lang="ko-KR" altLang="en-US" sz="1800" dirty="0"/>
              <a:t>대안 시나리오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로그인이</a:t>
            </a:r>
            <a:r>
              <a:rPr lang="ko-KR" altLang="en-US" sz="1800" dirty="0" smtClean="0"/>
              <a:t> </a:t>
            </a:r>
            <a:r>
              <a:rPr lang="ko-KR" altLang="en-US" sz="1800" dirty="0"/>
              <a:t>되어있지 않으면 로그인 창으로 </a:t>
            </a:r>
            <a:r>
              <a:rPr lang="ko-KR" altLang="en-US" sz="1800" dirty="0" smtClean="0"/>
              <a:t>이동</a:t>
            </a:r>
            <a:endParaRPr lang="en-US" altLang="ko-KR" sz="180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</a:t>
            </a:r>
            <a:r>
              <a:rPr lang="ko-KR" altLang="en-US" sz="1800" dirty="0"/>
              <a:t>비기능적 요구 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747483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회의실개인예약목록</a:t>
            </a:r>
            <a:r>
              <a:rPr lang="en-US" altLang="ko-KR" sz="2000" dirty="0" smtClean="0"/>
              <a:t>	</a:t>
            </a:r>
            <a:r>
              <a:rPr lang="en-US" altLang="ko-KR" sz="2000" dirty="0"/>
              <a:t> </a:t>
            </a:r>
            <a:r>
              <a:rPr lang="ko-KR" altLang="en-US" sz="2000" dirty="0" smtClean="0"/>
              <a:t>작성자     안선영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88525467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메뉴구조도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3" name="직사각형 2"/>
          <p:cNvSpPr/>
          <p:nvPr/>
        </p:nvSpPr>
        <p:spPr>
          <a:xfrm>
            <a:off x="685800" y="2714215"/>
            <a:ext cx="1142995" cy="57723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/>
              <a:t>로그인</a:t>
            </a:r>
            <a:endParaRPr lang="ko-KR" altLang="en-US" sz="1600" dirty="0"/>
          </a:p>
        </p:txBody>
      </p:sp>
      <p:sp>
        <p:nvSpPr>
          <p:cNvPr id="13" name="직사각형 12"/>
          <p:cNvSpPr/>
          <p:nvPr/>
        </p:nvSpPr>
        <p:spPr>
          <a:xfrm>
            <a:off x="2102065" y="2765493"/>
            <a:ext cx="1145628" cy="4211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출퇴근</a:t>
            </a:r>
            <a:endParaRPr lang="en-US" altLang="ko-KR" sz="1400" dirty="0" smtClean="0"/>
          </a:p>
          <a:p>
            <a:pPr algn="ctr"/>
            <a:r>
              <a:rPr lang="ko-KR" altLang="en-US" sz="1400" dirty="0" smtClean="0"/>
              <a:t>처리</a:t>
            </a:r>
            <a:endParaRPr lang="ko-KR" altLang="en-US" sz="1400" dirty="0"/>
          </a:p>
        </p:txBody>
      </p:sp>
      <p:sp>
        <p:nvSpPr>
          <p:cNvPr id="14" name="직사각형 13"/>
          <p:cNvSpPr/>
          <p:nvPr/>
        </p:nvSpPr>
        <p:spPr>
          <a:xfrm>
            <a:off x="3352796" y="2765493"/>
            <a:ext cx="1145628" cy="4211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smtClean="0"/>
              <a:t>쪽지함</a:t>
            </a:r>
            <a:endParaRPr lang="ko-KR" altLang="en-US" sz="1400" dirty="0"/>
          </a:p>
        </p:txBody>
      </p:sp>
      <p:sp>
        <p:nvSpPr>
          <p:cNvPr id="15" name="직사각형 14"/>
          <p:cNvSpPr/>
          <p:nvPr/>
        </p:nvSpPr>
        <p:spPr>
          <a:xfrm>
            <a:off x="4603527" y="2765493"/>
            <a:ext cx="1145628" cy="4211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마이</a:t>
            </a:r>
            <a:endParaRPr lang="en-US" altLang="ko-KR" sz="1400" dirty="0" smtClean="0"/>
          </a:p>
          <a:p>
            <a:pPr algn="ctr"/>
            <a:r>
              <a:rPr lang="ko-KR" altLang="en-US" sz="1400" dirty="0" smtClean="0"/>
              <a:t>페이지</a:t>
            </a:r>
            <a:endParaRPr lang="ko-KR" altLang="en-US" sz="1400" dirty="0"/>
          </a:p>
        </p:txBody>
      </p:sp>
      <p:sp>
        <p:nvSpPr>
          <p:cNvPr id="16" name="직사각형 15"/>
          <p:cNvSpPr/>
          <p:nvPr/>
        </p:nvSpPr>
        <p:spPr>
          <a:xfrm>
            <a:off x="5854258" y="2765493"/>
            <a:ext cx="1145628" cy="4211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조직도</a:t>
            </a:r>
            <a:endParaRPr lang="ko-KR" altLang="en-US" sz="1400" dirty="0"/>
          </a:p>
        </p:txBody>
      </p:sp>
      <p:sp>
        <p:nvSpPr>
          <p:cNvPr id="17" name="직사각형 16"/>
          <p:cNvSpPr/>
          <p:nvPr/>
        </p:nvSpPr>
        <p:spPr>
          <a:xfrm>
            <a:off x="7104989" y="2765493"/>
            <a:ext cx="1145628" cy="4211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로그아웃</a:t>
            </a:r>
            <a:endParaRPr lang="ko-KR" altLang="en-US" sz="1400" dirty="0"/>
          </a:p>
        </p:txBody>
      </p:sp>
      <p:sp>
        <p:nvSpPr>
          <p:cNvPr id="18" name="직사각형 17"/>
          <p:cNvSpPr/>
          <p:nvPr/>
        </p:nvSpPr>
        <p:spPr>
          <a:xfrm>
            <a:off x="685800" y="3749483"/>
            <a:ext cx="1142995" cy="57723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/>
              <a:t>전자결재</a:t>
            </a:r>
            <a:endParaRPr lang="ko-KR" altLang="en-US" sz="1600" dirty="0"/>
          </a:p>
        </p:txBody>
      </p:sp>
      <p:sp>
        <p:nvSpPr>
          <p:cNvPr id="19" name="직사각형 18"/>
          <p:cNvSpPr/>
          <p:nvPr/>
        </p:nvSpPr>
        <p:spPr>
          <a:xfrm>
            <a:off x="2102065" y="3814493"/>
            <a:ext cx="1145628" cy="4211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기안하기</a:t>
            </a:r>
            <a:endParaRPr lang="ko-KR" altLang="en-US" sz="1400" dirty="0"/>
          </a:p>
        </p:txBody>
      </p:sp>
      <p:sp>
        <p:nvSpPr>
          <p:cNvPr id="20" name="직사각형 19"/>
          <p:cNvSpPr/>
          <p:nvPr/>
        </p:nvSpPr>
        <p:spPr>
          <a:xfrm>
            <a:off x="3352796" y="3814493"/>
            <a:ext cx="1145628" cy="4211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 smtClean="0"/>
              <a:t>결재진행</a:t>
            </a:r>
            <a:endParaRPr lang="ko-KR" altLang="en-US" sz="1400" dirty="0"/>
          </a:p>
        </p:txBody>
      </p:sp>
      <p:sp>
        <p:nvSpPr>
          <p:cNvPr id="21" name="직사각형 20"/>
          <p:cNvSpPr/>
          <p:nvPr/>
        </p:nvSpPr>
        <p:spPr>
          <a:xfrm>
            <a:off x="4603527" y="3814493"/>
            <a:ext cx="1145628" cy="4211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결재완료</a:t>
            </a:r>
            <a:endParaRPr lang="en-US" altLang="ko-KR" sz="1400" dirty="0" smtClean="0"/>
          </a:p>
          <a:p>
            <a:pPr algn="ctr"/>
            <a:r>
              <a:rPr lang="en-US" altLang="ko-KR" sz="1400" dirty="0" smtClean="0"/>
              <a:t>(</a:t>
            </a:r>
            <a:r>
              <a:rPr lang="ko-KR" altLang="en-US" sz="1400" dirty="0" smtClean="0"/>
              <a:t>수신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  <p:sp>
        <p:nvSpPr>
          <p:cNvPr id="22" name="직사각형 21"/>
          <p:cNvSpPr/>
          <p:nvPr/>
        </p:nvSpPr>
        <p:spPr>
          <a:xfrm>
            <a:off x="5854258" y="3814493"/>
            <a:ext cx="1145628" cy="4211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내 </a:t>
            </a:r>
            <a:r>
              <a:rPr lang="ko-KR" altLang="en-US" sz="1400" dirty="0" err="1" smtClean="0"/>
              <a:t>기안문서</a:t>
            </a:r>
            <a:endParaRPr lang="ko-KR" altLang="en-US" sz="1400" dirty="0"/>
          </a:p>
        </p:txBody>
      </p:sp>
      <p:sp>
        <p:nvSpPr>
          <p:cNvPr id="23" name="직사각형 22"/>
          <p:cNvSpPr/>
          <p:nvPr/>
        </p:nvSpPr>
        <p:spPr>
          <a:xfrm>
            <a:off x="7104989" y="3814493"/>
            <a:ext cx="1145628" cy="4211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내 </a:t>
            </a:r>
            <a:r>
              <a:rPr lang="ko-KR" altLang="en-US" sz="1400" dirty="0" err="1" smtClean="0"/>
              <a:t>결재문서</a:t>
            </a:r>
            <a:endParaRPr lang="ko-KR" altLang="en-US" sz="1400" dirty="0"/>
          </a:p>
        </p:txBody>
      </p:sp>
      <p:sp>
        <p:nvSpPr>
          <p:cNvPr id="24" name="직사각형 23"/>
          <p:cNvSpPr/>
          <p:nvPr/>
        </p:nvSpPr>
        <p:spPr>
          <a:xfrm>
            <a:off x="685800" y="4784751"/>
            <a:ext cx="1142995" cy="57723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/>
              <a:t>인사관리</a:t>
            </a:r>
            <a:endParaRPr lang="ko-KR" altLang="en-US" sz="1600" dirty="0"/>
          </a:p>
        </p:txBody>
      </p:sp>
      <p:sp>
        <p:nvSpPr>
          <p:cNvPr id="25" name="직사각형 24"/>
          <p:cNvSpPr/>
          <p:nvPr/>
        </p:nvSpPr>
        <p:spPr>
          <a:xfrm>
            <a:off x="2102065" y="4863493"/>
            <a:ext cx="1145628" cy="4211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사원정보</a:t>
            </a:r>
            <a:endParaRPr lang="en-US" altLang="ko-KR" sz="1400" dirty="0" smtClean="0"/>
          </a:p>
          <a:p>
            <a:pPr algn="ctr"/>
            <a:r>
              <a:rPr lang="ko-KR" altLang="en-US" sz="1400" dirty="0" smtClean="0"/>
              <a:t>관리</a:t>
            </a:r>
            <a:endParaRPr lang="ko-KR" altLang="en-US" sz="1400" dirty="0"/>
          </a:p>
        </p:txBody>
      </p:sp>
      <p:sp>
        <p:nvSpPr>
          <p:cNvPr id="26" name="직사각형 25"/>
          <p:cNvSpPr/>
          <p:nvPr/>
        </p:nvSpPr>
        <p:spPr>
          <a:xfrm>
            <a:off x="3352796" y="4863493"/>
            <a:ext cx="1145628" cy="4211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근태관리</a:t>
            </a:r>
            <a:endParaRPr lang="ko-KR" altLang="en-US" sz="1400" dirty="0"/>
          </a:p>
        </p:txBody>
      </p:sp>
      <p:sp>
        <p:nvSpPr>
          <p:cNvPr id="27" name="직사각형 26"/>
          <p:cNvSpPr/>
          <p:nvPr/>
        </p:nvSpPr>
        <p:spPr>
          <a:xfrm>
            <a:off x="4603527" y="4863493"/>
            <a:ext cx="1145628" cy="4211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급여관리</a:t>
            </a:r>
            <a:endParaRPr lang="ko-KR" altLang="en-US" sz="1400" dirty="0"/>
          </a:p>
        </p:txBody>
      </p:sp>
      <p:sp>
        <p:nvSpPr>
          <p:cNvPr id="28" name="직사각형 27"/>
          <p:cNvSpPr/>
          <p:nvPr/>
        </p:nvSpPr>
        <p:spPr>
          <a:xfrm>
            <a:off x="5854258" y="4863493"/>
            <a:ext cx="1145628" cy="4211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 smtClean="0"/>
              <a:t>연차관리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84442264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</a:t>
            </a:r>
            <a:r>
              <a:rPr lang="ko-KR" altLang="en-US" dirty="0" err="1" smtClean="0"/>
              <a:t>상세내역</a:t>
            </a:r>
            <a:r>
              <a:rPr lang="en-US" altLang="ko-KR" smtClean="0"/>
              <a:t>(E-R </a:t>
            </a:r>
            <a:r>
              <a:rPr lang="ko-KR" altLang="en-US" dirty="0" smtClean="0"/>
              <a:t>다이어그램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pic>
        <p:nvPicPr>
          <p:cNvPr id="25602" name="Picture 2" descr="C:\Users\CHAEHYOWON\git\useful\Useful\UML\ER-Diagram\ER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262" y="2112841"/>
            <a:ext cx="7789984" cy="4138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598839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메뉴구조도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3" name="직사각형 2"/>
          <p:cNvSpPr/>
          <p:nvPr/>
        </p:nvSpPr>
        <p:spPr>
          <a:xfrm>
            <a:off x="1799895" y="2125635"/>
            <a:ext cx="1142995" cy="57723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/>
              <a:t>게시판</a:t>
            </a:r>
            <a:endParaRPr lang="ko-KR" altLang="en-US" sz="1600" dirty="0"/>
          </a:p>
        </p:txBody>
      </p:sp>
      <p:sp>
        <p:nvSpPr>
          <p:cNvPr id="13" name="직사각형 12"/>
          <p:cNvSpPr/>
          <p:nvPr/>
        </p:nvSpPr>
        <p:spPr>
          <a:xfrm>
            <a:off x="3216160" y="2176913"/>
            <a:ext cx="1145628" cy="4211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 smtClean="0"/>
              <a:t>공지게시판</a:t>
            </a:r>
            <a:endParaRPr lang="ko-KR" altLang="en-US" sz="1400" dirty="0"/>
          </a:p>
        </p:txBody>
      </p:sp>
      <p:sp>
        <p:nvSpPr>
          <p:cNvPr id="14" name="직사각형 13"/>
          <p:cNvSpPr/>
          <p:nvPr/>
        </p:nvSpPr>
        <p:spPr>
          <a:xfrm>
            <a:off x="4466891" y="2176913"/>
            <a:ext cx="1145628" cy="4211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 smtClean="0"/>
              <a:t>사내게시판</a:t>
            </a:r>
            <a:endParaRPr lang="ko-KR" altLang="en-US" sz="1400" dirty="0"/>
          </a:p>
        </p:txBody>
      </p:sp>
      <p:sp>
        <p:nvSpPr>
          <p:cNvPr id="15" name="직사각형 14"/>
          <p:cNvSpPr/>
          <p:nvPr/>
        </p:nvSpPr>
        <p:spPr>
          <a:xfrm>
            <a:off x="5717622" y="2176913"/>
            <a:ext cx="1145628" cy="4211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익명게시판</a:t>
            </a:r>
            <a:endParaRPr lang="ko-KR" altLang="en-US" sz="1400" dirty="0"/>
          </a:p>
        </p:txBody>
      </p:sp>
      <p:sp>
        <p:nvSpPr>
          <p:cNvPr id="18" name="직사각형 17"/>
          <p:cNvSpPr/>
          <p:nvPr/>
        </p:nvSpPr>
        <p:spPr>
          <a:xfrm>
            <a:off x="1799895" y="2982228"/>
            <a:ext cx="1142995" cy="57723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 smtClean="0"/>
              <a:t>업무공유</a:t>
            </a:r>
            <a:endParaRPr lang="ko-KR" altLang="en-US" sz="1600" dirty="0"/>
          </a:p>
        </p:txBody>
      </p:sp>
      <p:sp>
        <p:nvSpPr>
          <p:cNvPr id="24" name="직사각형 23"/>
          <p:cNvSpPr/>
          <p:nvPr/>
        </p:nvSpPr>
        <p:spPr>
          <a:xfrm>
            <a:off x="1799895" y="3838821"/>
            <a:ext cx="1142995" cy="57723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/>
              <a:t>일정관리</a:t>
            </a:r>
            <a:endParaRPr lang="ko-KR" altLang="en-US" sz="1600" dirty="0"/>
          </a:p>
        </p:txBody>
      </p:sp>
      <p:sp>
        <p:nvSpPr>
          <p:cNvPr id="29" name="직사각형 28"/>
          <p:cNvSpPr/>
          <p:nvPr/>
        </p:nvSpPr>
        <p:spPr>
          <a:xfrm>
            <a:off x="1799895" y="4695414"/>
            <a:ext cx="1142995" cy="57723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/>
              <a:t>회의실 예약</a:t>
            </a:r>
            <a:endParaRPr lang="ko-KR" altLang="en-US" sz="1600" dirty="0"/>
          </a:p>
        </p:txBody>
      </p:sp>
      <p:sp>
        <p:nvSpPr>
          <p:cNvPr id="30" name="직사각형 29"/>
          <p:cNvSpPr/>
          <p:nvPr/>
        </p:nvSpPr>
        <p:spPr>
          <a:xfrm>
            <a:off x="1799895" y="5552007"/>
            <a:ext cx="1142995" cy="57723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/>
              <a:t>출퇴근</a:t>
            </a:r>
            <a:endParaRPr lang="en-US" altLang="ko-KR" sz="1600" dirty="0" smtClean="0"/>
          </a:p>
          <a:p>
            <a:pPr algn="ctr"/>
            <a:r>
              <a:rPr lang="ko-KR" altLang="en-US" sz="1600" dirty="0" err="1" smtClean="0"/>
              <a:t>내역조회</a:t>
            </a:r>
            <a:endParaRPr lang="ko-KR" altLang="en-US" sz="1600" dirty="0"/>
          </a:p>
        </p:txBody>
      </p:sp>
      <p:sp>
        <p:nvSpPr>
          <p:cNvPr id="31" name="직사각형 30"/>
          <p:cNvSpPr/>
          <p:nvPr/>
        </p:nvSpPr>
        <p:spPr>
          <a:xfrm>
            <a:off x="3216160" y="4805451"/>
            <a:ext cx="1145628" cy="4211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예약하기</a:t>
            </a:r>
            <a:endParaRPr lang="ko-KR" altLang="en-US" sz="1400" dirty="0"/>
          </a:p>
        </p:txBody>
      </p:sp>
      <p:sp>
        <p:nvSpPr>
          <p:cNvPr id="32" name="직사각형 31"/>
          <p:cNvSpPr/>
          <p:nvPr/>
        </p:nvSpPr>
        <p:spPr>
          <a:xfrm>
            <a:off x="4466891" y="4805451"/>
            <a:ext cx="1145628" cy="4211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 smtClean="0"/>
              <a:t>예약내역</a:t>
            </a:r>
            <a:endParaRPr lang="ko-KR" altLang="en-US" sz="1400" dirty="0"/>
          </a:p>
        </p:txBody>
      </p:sp>
      <p:sp>
        <p:nvSpPr>
          <p:cNvPr id="33" name="직사각형 32"/>
          <p:cNvSpPr/>
          <p:nvPr/>
        </p:nvSpPr>
        <p:spPr>
          <a:xfrm>
            <a:off x="5717622" y="4805451"/>
            <a:ext cx="1145628" cy="4211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예약관리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84947109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전자결재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660" y="2595060"/>
            <a:ext cx="6710680" cy="3600000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3815753" y="1969795"/>
            <a:ext cx="1512493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문서작성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416471206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전자결재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858" y="2570119"/>
            <a:ext cx="6730284" cy="3600000"/>
          </a:xfrm>
          <a:prstGeom prst="rect">
            <a:avLst/>
          </a:prstGeom>
        </p:spPr>
      </p:pic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3738216" y="1924050"/>
            <a:ext cx="1667568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문서작성 </a:t>
            </a:r>
            <a:r>
              <a:rPr lang="en-US" altLang="ko-KR" sz="2000" dirty="0" smtClean="0"/>
              <a:t>(</a:t>
            </a:r>
            <a:r>
              <a:rPr lang="ko-KR" altLang="en-US" sz="2000" dirty="0" err="1" smtClean="0"/>
              <a:t>권한제한</a:t>
            </a:r>
            <a:r>
              <a:rPr lang="en-US" altLang="ko-KR" sz="2000" dirty="0" smtClean="0"/>
              <a:t>)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24301101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전자결재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3616359" y="2001879"/>
            <a:ext cx="1911279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문서작성 </a:t>
            </a:r>
            <a:r>
              <a:rPr lang="en-US" altLang="ko-KR" sz="2000" dirty="0" smtClean="0"/>
              <a:t>(</a:t>
            </a:r>
            <a:r>
              <a:rPr lang="ko-KR" altLang="en-US" sz="2000" dirty="0" err="1" smtClean="0"/>
              <a:t>결재선확인</a:t>
            </a:r>
            <a:r>
              <a:rPr lang="en-US" altLang="ko-KR" sz="2000" dirty="0" smtClean="0"/>
              <a:t>)</a:t>
            </a:r>
            <a:endParaRPr lang="en-US" altLang="en-US" sz="20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659" y="2660733"/>
            <a:ext cx="671068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75165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전자결재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660" y="2500312"/>
            <a:ext cx="6710680" cy="3600000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3537284" y="1976438"/>
            <a:ext cx="2069432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수신문서리스트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232066890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전자결재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618" y="2500312"/>
            <a:ext cx="6710680" cy="3600000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3368842" y="1976438"/>
            <a:ext cx="2374232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err="1" smtClean="0"/>
              <a:t>결재진행중</a:t>
            </a:r>
            <a:r>
              <a:rPr lang="ko-KR" altLang="en-US" sz="2000" dirty="0" smtClean="0"/>
              <a:t> 리스트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32038916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전자결재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660" y="2628649"/>
            <a:ext cx="6710680" cy="3600000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3320716" y="1976438"/>
            <a:ext cx="2502568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내 </a:t>
            </a:r>
            <a:r>
              <a:rPr lang="ko-KR" altLang="en-US" sz="2000" dirty="0" err="1" smtClean="0"/>
              <a:t>작성문서</a:t>
            </a:r>
            <a:r>
              <a:rPr lang="ko-KR" altLang="en-US" sz="2000" dirty="0" smtClean="0"/>
              <a:t> 리스트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234194009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전자결재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3368842" y="2056649"/>
            <a:ext cx="2406316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내 </a:t>
            </a:r>
            <a:r>
              <a:rPr lang="ko-KR" altLang="en-US" sz="2000" dirty="0" err="1" smtClean="0"/>
              <a:t>작성문서</a:t>
            </a:r>
            <a:r>
              <a:rPr lang="ko-KR" altLang="en-US" sz="2000" dirty="0" smtClean="0"/>
              <a:t> 리스트 </a:t>
            </a:r>
            <a:r>
              <a:rPr lang="en-US" altLang="ko-KR" sz="2000" dirty="0" smtClean="0"/>
              <a:t>(</a:t>
            </a:r>
            <a:r>
              <a:rPr lang="ko-KR" altLang="en-US" sz="2000" dirty="0" err="1" smtClean="0"/>
              <a:t>기능제한</a:t>
            </a:r>
            <a:r>
              <a:rPr lang="en-US" altLang="ko-KR" sz="2000" dirty="0" smtClean="0"/>
              <a:t>)</a:t>
            </a:r>
            <a:endParaRPr lang="en-US" altLang="en-US" sz="20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3400" y="2695199"/>
            <a:ext cx="671720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66872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전자결재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660" y="2660733"/>
            <a:ext cx="6710680" cy="3600000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3320716" y="1976438"/>
            <a:ext cx="2502568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내 </a:t>
            </a:r>
            <a:r>
              <a:rPr lang="ko-KR" altLang="en-US" sz="2000" dirty="0" err="1" smtClean="0"/>
              <a:t>결재차례</a:t>
            </a:r>
            <a:r>
              <a:rPr lang="ko-KR" altLang="en-US" sz="2000" dirty="0" smtClean="0"/>
              <a:t> 리스트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78472814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전자결재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3320716" y="1976438"/>
            <a:ext cx="2502568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내 </a:t>
            </a:r>
            <a:r>
              <a:rPr lang="ko-KR" altLang="en-US" sz="2000" dirty="0" err="1" smtClean="0"/>
              <a:t>결재차례</a:t>
            </a:r>
            <a:r>
              <a:rPr lang="ko-KR" altLang="en-US" sz="2000" dirty="0" smtClean="0"/>
              <a:t> 리스트 </a:t>
            </a:r>
            <a:r>
              <a:rPr lang="en-US" altLang="ko-KR" sz="2000" dirty="0" smtClean="0"/>
              <a:t>(</a:t>
            </a:r>
            <a:r>
              <a:rPr lang="ko-KR" altLang="en-US" sz="2000" dirty="0" err="1" smtClean="0"/>
              <a:t>기능제한</a:t>
            </a:r>
            <a:r>
              <a:rPr lang="en-US" altLang="ko-KR" sz="2000" dirty="0" smtClean="0"/>
              <a:t>)</a:t>
            </a:r>
            <a:endParaRPr lang="en-US" altLang="en-US" sz="20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660" y="2628649"/>
            <a:ext cx="671068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25108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</a:t>
            </a:r>
            <a:r>
              <a:rPr lang="ko-KR" altLang="en-US" dirty="0" err="1" smtClean="0"/>
              <a:t>상세내역</a:t>
            </a:r>
            <a:r>
              <a:rPr lang="en-US" altLang="ko-KR" smtClean="0"/>
              <a:t>(E-R </a:t>
            </a:r>
            <a:r>
              <a:rPr lang="ko-KR" altLang="en-US" dirty="0" smtClean="0"/>
              <a:t>다이어그램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pic>
        <p:nvPicPr>
          <p:cNvPr id="26626" name="Picture 2" descr="C:\Users\CHAEHYOWON\git\useful\Useful\UML\ER-Diagram\ER-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062" y="2091348"/>
            <a:ext cx="7678737" cy="4184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188888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전자결재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3320716" y="1976438"/>
            <a:ext cx="2502568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결재문서</a:t>
            </a:r>
            <a:r>
              <a:rPr lang="ko-KR" altLang="en-US" sz="2000" dirty="0" smtClean="0"/>
              <a:t> 조회 </a:t>
            </a:r>
            <a:r>
              <a:rPr lang="en-US" altLang="ko-KR" sz="2000" dirty="0" smtClean="0"/>
              <a:t>(</a:t>
            </a:r>
            <a:r>
              <a:rPr lang="ko-KR" altLang="en-US" sz="2000" dirty="0" smtClean="0"/>
              <a:t>코멘트 </a:t>
            </a:r>
            <a:r>
              <a:rPr lang="ko-KR" altLang="en-US" sz="2000" dirty="0" err="1" smtClean="0"/>
              <a:t>없을떄</a:t>
            </a:r>
            <a:r>
              <a:rPr lang="en-US" altLang="ko-KR" sz="2000" dirty="0" smtClean="0"/>
              <a:t>)</a:t>
            </a:r>
            <a:endParaRPr lang="en-US" altLang="en-US" sz="2000" dirty="0" smtClean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660" y="2692818"/>
            <a:ext cx="671068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66001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전자결재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660" y="2532396"/>
            <a:ext cx="6710680" cy="3600000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3320716" y="1976438"/>
            <a:ext cx="2502568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결재문서</a:t>
            </a:r>
            <a:r>
              <a:rPr lang="ko-KR" altLang="en-US" sz="2000" dirty="0" smtClean="0"/>
              <a:t> 조회 </a:t>
            </a:r>
            <a:r>
              <a:rPr lang="en-US" altLang="ko-KR" sz="2000" dirty="0" smtClean="0"/>
              <a:t>(</a:t>
            </a:r>
            <a:r>
              <a:rPr lang="ko-KR" altLang="en-US" sz="2000" dirty="0" smtClean="0"/>
              <a:t>코멘트 확인</a:t>
            </a:r>
            <a:r>
              <a:rPr lang="en-US" altLang="ko-KR" sz="2000" dirty="0" smtClean="0"/>
              <a:t>)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423856049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전자결재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660" y="2580522"/>
            <a:ext cx="6710680" cy="3600000"/>
          </a:xfrm>
          <a:prstGeom prst="rect">
            <a:avLst/>
          </a:prstGeom>
        </p:spPr>
      </p:pic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3320716" y="1976438"/>
            <a:ext cx="2502568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결재문서</a:t>
            </a:r>
            <a:r>
              <a:rPr lang="ko-KR" altLang="en-US" sz="2000" dirty="0" smtClean="0"/>
              <a:t> 조회 </a:t>
            </a:r>
            <a:r>
              <a:rPr lang="en-US" altLang="ko-KR" sz="2000" dirty="0" smtClean="0"/>
              <a:t>(</a:t>
            </a:r>
            <a:r>
              <a:rPr lang="ko-KR" altLang="en-US" sz="2000" dirty="0" err="1" smtClean="0"/>
              <a:t>결재차례자</a:t>
            </a:r>
            <a:r>
              <a:rPr lang="en-US" altLang="ko-KR" sz="2000" dirty="0" smtClean="0"/>
              <a:t>)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92932379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전자결재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858" y="2635793"/>
            <a:ext cx="6730283" cy="3600000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999873" y="1992480"/>
            <a:ext cx="3144252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결재하기 </a:t>
            </a:r>
            <a:r>
              <a:rPr lang="en-US" altLang="ko-KR" sz="2000" dirty="0" smtClean="0"/>
              <a:t>(</a:t>
            </a:r>
            <a:r>
              <a:rPr lang="ko-KR" altLang="en-US" sz="2000" dirty="0" smtClean="0"/>
              <a:t>코멘트 추가</a:t>
            </a:r>
            <a:r>
              <a:rPr lang="en-US" altLang="ko-KR" sz="2000" dirty="0" smtClean="0"/>
              <a:t>)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208539638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전자결재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163" y="2575761"/>
            <a:ext cx="6697674" cy="3600000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3192378" y="1976438"/>
            <a:ext cx="2759243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반려하기</a:t>
            </a:r>
            <a:endParaRPr lang="en-US" altLang="ko-KR" sz="2000" dirty="0" smtClean="0"/>
          </a:p>
          <a:p>
            <a:pPr algn="ctr" eaLnBrk="1" hangingPunct="1"/>
            <a:r>
              <a:rPr lang="en-US" altLang="ko-KR" sz="2000" dirty="0" smtClean="0"/>
              <a:t>(</a:t>
            </a:r>
            <a:r>
              <a:rPr lang="ko-KR" altLang="en-US" sz="2000" dirty="0" smtClean="0"/>
              <a:t>코멘트 필수 추가</a:t>
            </a:r>
            <a:r>
              <a:rPr lang="en-US" altLang="ko-KR" sz="2000" dirty="0" smtClean="0"/>
              <a:t>)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46426887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전자결재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579" y="2622131"/>
            <a:ext cx="6736842" cy="3600000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3192378" y="1976438"/>
            <a:ext cx="2759243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반려된 문서 확인 및 수정</a:t>
            </a:r>
            <a:r>
              <a:rPr lang="en-US" altLang="ko-KR" sz="2000" dirty="0" smtClean="0"/>
              <a:t>/</a:t>
            </a:r>
            <a:r>
              <a:rPr lang="ko-KR" altLang="en-US" sz="2000" dirty="0" smtClean="0"/>
              <a:t>삭제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3033745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err="1" smtClean="0"/>
              <a:t>사내게시판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434" y="2594262"/>
            <a:ext cx="6411131" cy="3600000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3192378" y="1976438"/>
            <a:ext cx="2759243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사내 게시물 리스트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291462891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err="1" smtClean="0"/>
              <a:t>사내게시판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3192378" y="1976438"/>
            <a:ext cx="2759243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사내 게시물 작성</a:t>
            </a:r>
            <a:endParaRPr lang="en-US" altLang="en-US" sz="20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433" y="2658431"/>
            <a:ext cx="6411131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90711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err="1" smtClean="0"/>
              <a:t>사내게시판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3192378" y="1976438"/>
            <a:ext cx="2759243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사내 게시물 작성시 파일첨부</a:t>
            </a:r>
            <a:endParaRPr lang="en-US" altLang="en-US" sz="20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433" y="2658431"/>
            <a:ext cx="6411131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95928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err="1" smtClean="0"/>
              <a:t>사내게시판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3031955" y="1992480"/>
            <a:ext cx="3080085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파일첨부된</a:t>
            </a:r>
            <a:r>
              <a:rPr lang="ko-KR" altLang="en-US" sz="2000" dirty="0" smtClean="0"/>
              <a:t> 게시물 확인</a:t>
            </a:r>
            <a:endParaRPr lang="en-US" altLang="en-US" sz="20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433" y="2642388"/>
            <a:ext cx="6411131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4627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</a:t>
            </a:r>
            <a:r>
              <a:rPr lang="ko-KR" altLang="en-US" dirty="0" err="1" smtClean="0"/>
              <a:t>상세내역</a:t>
            </a:r>
            <a:r>
              <a:rPr lang="en-US" altLang="ko-KR" smtClean="0"/>
              <a:t>(E-R </a:t>
            </a:r>
            <a:r>
              <a:rPr lang="ko-KR" altLang="en-US" dirty="0" smtClean="0"/>
              <a:t>다이어그램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pic>
        <p:nvPicPr>
          <p:cNvPr id="27650" name="Picture 2" descr="C:\Users\CHAEHYOWON\git\useful\Useful\UML\ER-Diagram\ER-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299" y="1953846"/>
            <a:ext cx="7956551" cy="4298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188888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err="1" smtClean="0"/>
              <a:t>사내게시판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3192378" y="1976438"/>
            <a:ext cx="2759243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사내 게시물 수정</a:t>
            </a:r>
            <a:endParaRPr lang="en-US" altLang="en-US" sz="20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433" y="2626346"/>
            <a:ext cx="6411131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10725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err="1" smtClean="0"/>
              <a:t>사내게시판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3192378" y="1976438"/>
            <a:ext cx="2759243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사내 게시물 </a:t>
            </a:r>
            <a:r>
              <a:rPr lang="ko-KR" altLang="en-US" sz="2000" dirty="0" err="1" smtClean="0"/>
              <a:t>댓글조회</a:t>
            </a:r>
            <a:endParaRPr lang="en-US" altLang="en-US" sz="20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433" y="2690515"/>
            <a:ext cx="6411131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91932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err="1" smtClean="0"/>
              <a:t>사내게시판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3192378" y="1976438"/>
            <a:ext cx="2759243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사내 게시물 </a:t>
            </a:r>
            <a:r>
              <a:rPr lang="ko-KR" altLang="en-US" sz="2000" dirty="0" err="1" smtClean="0"/>
              <a:t>댓글수정</a:t>
            </a:r>
            <a:endParaRPr lang="en-US" altLang="en-US" sz="20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433" y="2562224"/>
            <a:ext cx="6411131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9121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err="1" smtClean="0"/>
              <a:t>사내게시판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911640" y="1992480"/>
            <a:ext cx="3320716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사내 </a:t>
            </a:r>
            <a:r>
              <a:rPr lang="ko-KR" altLang="en-US" sz="2000" smtClean="0"/>
              <a:t>게시물 댓글 </a:t>
            </a:r>
            <a:r>
              <a:rPr lang="ko-KR" altLang="en-US" sz="2000" dirty="0" err="1" smtClean="0"/>
              <a:t>삭제결과</a:t>
            </a:r>
            <a:endParaRPr lang="en-US" altLang="en-US" sz="20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433" y="2642389"/>
            <a:ext cx="6411131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28212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err="1" smtClean="0"/>
              <a:t>공지게시판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3192378" y="1976438"/>
            <a:ext cx="2759243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공지글</a:t>
            </a:r>
            <a:r>
              <a:rPr lang="ko-KR" altLang="en-US" sz="2000" dirty="0" smtClean="0"/>
              <a:t> 리스트</a:t>
            </a:r>
            <a:endParaRPr lang="en-US" altLang="en-US" sz="20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433" y="2500312"/>
            <a:ext cx="6411131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47909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익명게시판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3192378" y="1976438"/>
            <a:ext cx="2759243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익명 게시물 리스트</a:t>
            </a:r>
            <a:endParaRPr lang="en-US" altLang="en-US" sz="20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906" y="2500312"/>
            <a:ext cx="6666185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56149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익명게시판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3192378" y="1976438"/>
            <a:ext cx="2759243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익명 게시물 작성</a:t>
            </a:r>
            <a:endParaRPr lang="en-US" altLang="en-US" sz="2000" dirty="0" smtClean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906" y="2500312"/>
            <a:ext cx="6666185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24224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익명게시판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3192378" y="1976438"/>
            <a:ext cx="2759243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익명 게시물 조회</a:t>
            </a:r>
            <a:endParaRPr lang="en-US" altLang="en-US" sz="20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906" y="2548110"/>
            <a:ext cx="6666185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6906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익명게시판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3192378" y="1976438"/>
            <a:ext cx="2759243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익명 게시물 리스트</a:t>
            </a:r>
            <a:endParaRPr lang="en-US" altLang="en-US" sz="20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906" y="2500312"/>
            <a:ext cx="6666185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56022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익명게시판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871535" y="1992480"/>
            <a:ext cx="3400926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익명 게시물 수정</a:t>
            </a:r>
            <a:r>
              <a:rPr lang="en-US" altLang="ko-KR" sz="2000" dirty="0" smtClean="0"/>
              <a:t>/</a:t>
            </a:r>
            <a:r>
              <a:rPr lang="ko-KR" altLang="en-US" sz="2000" dirty="0" smtClean="0"/>
              <a:t>삭제 제한 </a:t>
            </a:r>
            <a:r>
              <a:rPr lang="en-US" altLang="ko-KR" sz="2000" dirty="0" smtClean="0"/>
              <a:t>(</a:t>
            </a:r>
            <a:r>
              <a:rPr lang="ko-KR" altLang="en-US" sz="2000" dirty="0" smtClean="0"/>
              <a:t>비밀번호</a:t>
            </a:r>
            <a:r>
              <a:rPr lang="en-US" altLang="ko-KR" sz="2000" dirty="0" smtClean="0"/>
              <a:t>)</a:t>
            </a:r>
            <a:endParaRPr lang="en-US" altLang="en-US" sz="20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906" y="2644362"/>
            <a:ext cx="6666185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96531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</a:t>
            </a:r>
            <a:r>
              <a:rPr lang="ko-KR" altLang="en-US" dirty="0" err="1" smtClean="0"/>
              <a:t>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클래스</a:t>
            </a:r>
            <a:r>
              <a:rPr lang="en-US" altLang="ko-KR" dirty="0" smtClean="0"/>
              <a:t> </a:t>
            </a:r>
            <a:r>
              <a:rPr lang="ko-KR" altLang="en-US" dirty="0" smtClean="0"/>
              <a:t>다이어그램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3770707" y="1924050"/>
            <a:ext cx="1414464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전자결</a:t>
            </a:r>
            <a:r>
              <a:rPr lang="ko-KR" altLang="en-US" sz="2000" dirty="0"/>
              <a:t>재</a:t>
            </a:r>
            <a:endParaRPr lang="en-US" altLang="en-US" sz="2000" dirty="0" smtClean="0"/>
          </a:p>
        </p:txBody>
      </p:sp>
      <p:pic>
        <p:nvPicPr>
          <p:cNvPr id="13314" name="Picture 2" descr="C:\Users\CHAEHYOWON\git\useful\Useful\UML\ClassDiagram\ApprovalClassDiagram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422" y="2447924"/>
            <a:ext cx="7946532" cy="3812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975684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err="1" smtClean="0"/>
              <a:t>출퇴근내역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975809" y="1976438"/>
            <a:ext cx="3192380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개인별 </a:t>
            </a:r>
            <a:r>
              <a:rPr lang="ko-KR" altLang="en-US" sz="2000" dirty="0" err="1" smtClean="0"/>
              <a:t>출퇴근내역</a:t>
            </a:r>
            <a:r>
              <a:rPr lang="ko-KR" altLang="en-US" sz="2000" dirty="0" smtClean="0"/>
              <a:t> 조회</a:t>
            </a:r>
            <a:endParaRPr lang="en-US" altLang="en-US" sz="20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659" y="2644691"/>
            <a:ext cx="671068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13317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로그인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975809" y="1976438"/>
            <a:ext cx="3192380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로그인화면</a:t>
            </a:r>
            <a:endParaRPr lang="en-US" altLang="en-US" sz="20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639" y="2635166"/>
            <a:ext cx="668472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66359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로그인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975809" y="1976438"/>
            <a:ext cx="3192380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비밀번호 찾기</a:t>
            </a:r>
            <a:endParaRPr lang="en-US" altLang="en-US" sz="20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659" y="2628649"/>
            <a:ext cx="671068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66417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로그인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975809" y="1976438"/>
            <a:ext cx="3192380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비밀번호 찾기 </a:t>
            </a:r>
            <a:r>
              <a:rPr lang="en-US" altLang="ko-KR" sz="2000" dirty="0" smtClean="0"/>
              <a:t>(</a:t>
            </a:r>
            <a:r>
              <a:rPr lang="ko-KR" altLang="en-US" sz="2000" dirty="0" err="1" smtClean="0"/>
              <a:t>이메일발송</a:t>
            </a:r>
            <a:r>
              <a:rPr lang="en-US" altLang="ko-KR" sz="2000" dirty="0" smtClean="0"/>
              <a:t>)</a:t>
            </a:r>
            <a:endParaRPr lang="en-US" altLang="en-US" sz="20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8922" y="2636921"/>
            <a:ext cx="6646154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55051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로그인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975809" y="1976438"/>
            <a:ext cx="3192380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로그인 성공 메시지</a:t>
            </a:r>
            <a:endParaRPr lang="en-US" altLang="en-US" sz="20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659" y="2532396"/>
            <a:ext cx="671068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03439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로그인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975809" y="1976438"/>
            <a:ext cx="3192380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임시비밀번호로 로그인시 비밀번호 변경 유도</a:t>
            </a:r>
            <a:endParaRPr lang="en-US" altLang="en-US" sz="2000" dirty="0" smtClean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659" y="2612606"/>
            <a:ext cx="671068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62077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로그인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975809" y="1976438"/>
            <a:ext cx="3192380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로그인 후 </a:t>
            </a:r>
            <a:r>
              <a:rPr lang="ko-KR" altLang="en-US" sz="2000" dirty="0" err="1" smtClean="0"/>
              <a:t>메인페이지</a:t>
            </a:r>
            <a:endParaRPr lang="en-US" altLang="en-US" sz="20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659" y="2500312"/>
            <a:ext cx="671068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6846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로그인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975809" y="1976438"/>
            <a:ext cx="3192380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메인페이지</a:t>
            </a:r>
            <a:r>
              <a:rPr lang="ko-KR" altLang="en-US" sz="2000" dirty="0" smtClean="0"/>
              <a:t> </a:t>
            </a:r>
            <a:r>
              <a:rPr lang="en-US" altLang="ko-KR" sz="2000" dirty="0" smtClean="0"/>
              <a:t>- </a:t>
            </a:r>
            <a:r>
              <a:rPr lang="ko-KR" altLang="en-US" sz="2000" dirty="0" err="1" smtClean="0"/>
              <a:t>출근입력</a:t>
            </a:r>
            <a:endParaRPr lang="en-US" altLang="en-US" sz="20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659" y="2644691"/>
            <a:ext cx="671068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35231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로그인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975809" y="1976438"/>
            <a:ext cx="3192380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메인페이지</a:t>
            </a:r>
            <a:r>
              <a:rPr lang="ko-KR" altLang="en-US" sz="2000" dirty="0" smtClean="0"/>
              <a:t> </a:t>
            </a:r>
            <a:r>
              <a:rPr lang="en-US" altLang="ko-KR" sz="2000" dirty="0" smtClean="0"/>
              <a:t>– </a:t>
            </a:r>
            <a:r>
              <a:rPr lang="ko-KR" altLang="en-US" sz="2000" dirty="0" err="1" smtClean="0"/>
              <a:t>퇴근처리</a:t>
            </a:r>
            <a:r>
              <a:rPr lang="en-US" altLang="ko-KR" sz="2000" dirty="0" smtClean="0"/>
              <a:t>	</a:t>
            </a:r>
            <a:endParaRPr lang="en-US" altLang="en-US" sz="20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659" y="2644691"/>
            <a:ext cx="671068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73635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인사관리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660" y="2500312"/>
            <a:ext cx="6710680" cy="3600000"/>
          </a:xfrm>
          <a:prstGeom prst="rect">
            <a:avLst/>
          </a:prstGeom>
        </p:spPr>
      </p:pic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1907005" y="1976438"/>
            <a:ext cx="5329990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접근제한</a:t>
            </a:r>
            <a:r>
              <a:rPr lang="ko-KR" altLang="en-US" sz="2000" dirty="0" smtClean="0"/>
              <a:t> </a:t>
            </a:r>
            <a:r>
              <a:rPr lang="en-US" altLang="ko-KR" sz="2000" dirty="0" smtClean="0"/>
              <a:t>(</a:t>
            </a:r>
            <a:r>
              <a:rPr lang="ko-KR" altLang="en-US" sz="2000" dirty="0" err="1" smtClean="0"/>
              <a:t>인사부서만</a:t>
            </a:r>
            <a:r>
              <a:rPr lang="ko-KR" altLang="en-US" sz="2000" dirty="0" smtClean="0"/>
              <a:t> 허용 </a:t>
            </a:r>
            <a:r>
              <a:rPr lang="en-US" altLang="ko-KR" sz="2000" dirty="0" smtClean="0"/>
              <a:t>– </a:t>
            </a:r>
            <a:r>
              <a:rPr lang="ko-KR" altLang="en-US" sz="2000" dirty="0" smtClean="0"/>
              <a:t>스크립트 적용</a:t>
            </a:r>
            <a:r>
              <a:rPr lang="en-US" altLang="ko-KR" sz="2000" dirty="0" smtClean="0"/>
              <a:t>)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89544351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</a:t>
            </a:r>
            <a:r>
              <a:rPr lang="ko-KR" altLang="en-US" dirty="0" err="1" smtClean="0"/>
              <a:t>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클래스</a:t>
            </a:r>
            <a:r>
              <a:rPr lang="en-US" altLang="ko-KR" dirty="0" smtClean="0"/>
              <a:t> </a:t>
            </a:r>
            <a:r>
              <a:rPr lang="ko-KR" altLang="en-US" dirty="0" smtClean="0"/>
              <a:t>다이어그램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3770707" y="1924050"/>
            <a:ext cx="1414464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조직도</a:t>
            </a:r>
            <a:endParaRPr lang="en-US" altLang="en-US" sz="2000" dirty="0" smtClean="0"/>
          </a:p>
        </p:txBody>
      </p:sp>
      <p:pic>
        <p:nvPicPr>
          <p:cNvPr id="14338" name="Picture 2" descr="C:\Users\CHAEHYOWON\git\useful\Useful\UML\ClassDiagram\OrganizationClassDiagram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676" y="2515211"/>
            <a:ext cx="7705969" cy="3627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137779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인사관리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1907005" y="2024563"/>
            <a:ext cx="5329990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접근제한</a:t>
            </a:r>
            <a:r>
              <a:rPr lang="ko-KR" altLang="en-US" sz="2000" dirty="0" smtClean="0"/>
              <a:t> </a:t>
            </a:r>
            <a:r>
              <a:rPr lang="en-US" altLang="ko-KR" sz="2000" dirty="0" smtClean="0"/>
              <a:t>(</a:t>
            </a:r>
            <a:r>
              <a:rPr lang="ko-KR" altLang="en-US" sz="2000" dirty="0" err="1" smtClean="0"/>
              <a:t>인사부서만</a:t>
            </a:r>
            <a:r>
              <a:rPr lang="ko-KR" altLang="en-US" sz="2000" dirty="0" smtClean="0"/>
              <a:t> 허용 </a:t>
            </a:r>
            <a:r>
              <a:rPr lang="en-US" altLang="ko-KR" sz="2000" dirty="0" smtClean="0"/>
              <a:t>– </a:t>
            </a:r>
            <a:r>
              <a:rPr lang="ko-KR" altLang="en-US" sz="2000" dirty="0" err="1" smtClean="0"/>
              <a:t>인터셉터</a:t>
            </a:r>
            <a:r>
              <a:rPr lang="ko-KR" altLang="en-US" sz="2000" dirty="0" smtClean="0"/>
              <a:t> 적용</a:t>
            </a:r>
            <a:r>
              <a:rPr lang="en-US" altLang="ko-KR" sz="2000" dirty="0" smtClean="0"/>
              <a:t>)</a:t>
            </a:r>
            <a:endParaRPr lang="en-US" altLang="en-US" sz="20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915" y="2548437"/>
            <a:ext cx="670417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67764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인사관리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975809" y="1976438"/>
            <a:ext cx="3192380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직원관리 </a:t>
            </a:r>
            <a:r>
              <a:rPr lang="en-US" altLang="ko-KR" sz="2000" dirty="0" smtClean="0"/>
              <a:t>- </a:t>
            </a:r>
            <a:r>
              <a:rPr lang="ko-KR" altLang="en-US" sz="2000" dirty="0" err="1" smtClean="0"/>
              <a:t>사원조회</a:t>
            </a:r>
            <a:endParaRPr lang="en-US" altLang="en-US" sz="20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659" y="2500312"/>
            <a:ext cx="671068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06743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인사관리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975809" y="1976438"/>
            <a:ext cx="3192380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직원관리 </a:t>
            </a:r>
            <a:r>
              <a:rPr lang="en-US" altLang="ko-KR" sz="2000" dirty="0" smtClean="0"/>
              <a:t>– </a:t>
            </a:r>
            <a:r>
              <a:rPr lang="ko-KR" altLang="en-US" sz="2000" dirty="0" smtClean="0"/>
              <a:t>사원정보 수정</a:t>
            </a:r>
            <a:endParaRPr lang="en-US" altLang="en-US" sz="20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659" y="2500312"/>
            <a:ext cx="671068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36565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인사관리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787314" y="1976438"/>
            <a:ext cx="3569370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연차관리</a:t>
            </a:r>
            <a:r>
              <a:rPr lang="ko-KR" altLang="en-US" sz="2000" dirty="0" smtClean="0"/>
              <a:t> </a:t>
            </a:r>
            <a:r>
              <a:rPr lang="en-US" altLang="ko-KR" sz="2000" dirty="0" smtClean="0"/>
              <a:t>– </a:t>
            </a:r>
            <a:r>
              <a:rPr lang="ko-KR" altLang="en-US" sz="2000" dirty="0" err="1" smtClean="0"/>
              <a:t>연차관리</a:t>
            </a:r>
            <a:r>
              <a:rPr lang="ko-KR" altLang="en-US" sz="2000" dirty="0" smtClean="0"/>
              <a:t> 리스트</a:t>
            </a:r>
            <a:endParaRPr lang="en-US" altLang="en-US" sz="20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659" y="2500312"/>
            <a:ext cx="671068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83925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인사관리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787314" y="1976438"/>
            <a:ext cx="3569370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연차관리</a:t>
            </a:r>
            <a:r>
              <a:rPr lang="ko-KR" altLang="en-US" sz="2000" dirty="0" smtClean="0"/>
              <a:t> </a:t>
            </a:r>
            <a:r>
              <a:rPr lang="en-US" altLang="ko-KR" sz="2000" dirty="0" smtClean="0"/>
              <a:t>– </a:t>
            </a:r>
            <a:r>
              <a:rPr lang="ko-KR" altLang="en-US" sz="2000" dirty="0" smtClean="0"/>
              <a:t>직원의 연차 수정</a:t>
            </a:r>
            <a:endParaRPr lang="en-US" altLang="en-US" sz="20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3399" y="2514098"/>
            <a:ext cx="671720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4552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인사관리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787314" y="1976438"/>
            <a:ext cx="3569370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근태관리 </a:t>
            </a:r>
            <a:r>
              <a:rPr lang="en-US" altLang="ko-KR" sz="2000" dirty="0" smtClean="0"/>
              <a:t>– </a:t>
            </a:r>
            <a:r>
              <a:rPr lang="ko-KR" altLang="en-US" sz="2000" dirty="0" err="1" smtClean="0"/>
              <a:t>사원별</a:t>
            </a:r>
            <a:r>
              <a:rPr lang="ko-KR" altLang="en-US" sz="2000" dirty="0" smtClean="0"/>
              <a:t> </a:t>
            </a:r>
            <a:r>
              <a:rPr lang="ko-KR" altLang="en-US" sz="2000" dirty="0" err="1" smtClean="0"/>
              <a:t>근태현황</a:t>
            </a:r>
            <a:endParaRPr lang="en-US" altLang="en-US" sz="20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659" y="2500312"/>
            <a:ext cx="671068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6706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인사관리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787314" y="1976438"/>
            <a:ext cx="3569370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근태관리 </a:t>
            </a:r>
            <a:r>
              <a:rPr lang="en-US" altLang="ko-KR" sz="2000" dirty="0" smtClean="0"/>
              <a:t>– </a:t>
            </a:r>
            <a:r>
              <a:rPr lang="ko-KR" altLang="en-US" sz="2000" dirty="0" err="1" smtClean="0"/>
              <a:t>근태상태</a:t>
            </a:r>
            <a:r>
              <a:rPr lang="ko-KR" altLang="en-US" sz="2000" dirty="0" smtClean="0"/>
              <a:t> 변경</a:t>
            </a:r>
            <a:endParaRPr lang="en-US" altLang="en-US" sz="20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659" y="2500312"/>
            <a:ext cx="671068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58706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인사관리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787314" y="1976438"/>
            <a:ext cx="3569370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근태관리 </a:t>
            </a:r>
            <a:r>
              <a:rPr lang="en-US" altLang="ko-KR" sz="2000" dirty="0" smtClean="0"/>
              <a:t>– </a:t>
            </a:r>
            <a:r>
              <a:rPr lang="ko-KR" altLang="en-US" sz="2000" dirty="0" smtClean="0"/>
              <a:t>부서별 </a:t>
            </a:r>
            <a:r>
              <a:rPr lang="ko-KR" altLang="en-US" sz="2000" dirty="0" err="1" smtClean="0"/>
              <a:t>현황집계</a:t>
            </a:r>
            <a:endParaRPr lang="en-US" altLang="en-US" sz="20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659" y="2500312"/>
            <a:ext cx="671068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73556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인사관리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235866" y="1976438"/>
            <a:ext cx="4672265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근태관리 </a:t>
            </a:r>
            <a:r>
              <a:rPr lang="en-US" altLang="ko-KR" sz="2000" dirty="0" smtClean="0"/>
              <a:t>– </a:t>
            </a:r>
            <a:r>
              <a:rPr lang="ko-KR" altLang="en-US" sz="2000" dirty="0" smtClean="0"/>
              <a:t>월별 </a:t>
            </a:r>
            <a:r>
              <a:rPr lang="ko-KR" altLang="en-US" sz="2000" dirty="0" err="1" smtClean="0"/>
              <a:t>근태집계</a:t>
            </a:r>
            <a:endParaRPr lang="en-US" altLang="en-US" sz="20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402" y="2500312"/>
            <a:ext cx="6691191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37368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인사관리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787314" y="1976438"/>
            <a:ext cx="3569370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급여관리 </a:t>
            </a:r>
            <a:r>
              <a:rPr lang="en-US" altLang="ko-KR" sz="2000" dirty="0" smtClean="0"/>
              <a:t>– </a:t>
            </a:r>
            <a:r>
              <a:rPr lang="ko-KR" altLang="en-US" sz="2000" dirty="0" smtClean="0"/>
              <a:t>급여대장조회</a:t>
            </a:r>
            <a:endParaRPr lang="en-US" altLang="en-US" sz="20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659" y="2500312"/>
            <a:ext cx="671068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28951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</a:t>
            </a:r>
            <a:r>
              <a:rPr lang="ko-KR" altLang="en-US" dirty="0" err="1" smtClean="0"/>
              <a:t>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클래스</a:t>
            </a:r>
            <a:r>
              <a:rPr lang="en-US" altLang="ko-KR" dirty="0" smtClean="0"/>
              <a:t> </a:t>
            </a:r>
            <a:r>
              <a:rPr lang="ko-KR" altLang="en-US" dirty="0" smtClean="0"/>
              <a:t>다이어그램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3770707" y="1924050"/>
            <a:ext cx="1414464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로그인</a:t>
            </a:r>
            <a:endParaRPr lang="en-US" altLang="en-US" sz="2000" dirty="0" smtClean="0"/>
          </a:p>
        </p:txBody>
      </p:sp>
      <p:pic>
        <p:nvPicPr>
          <p:cNvPr id="15362" name="Picture 2" descr="C:\Users\CHAEHYOWON\git\useful\Useful\UML\ClassDiagram\LoginClassDiagram.g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077" y="2447924"/>
            <a:ext cx="7980475" cy="3804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987113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인사관리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572750" y="1976438"/>
            <a:ext cx="3998497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급여관리 </a:t>
            </a:r>
            <a:r>
              <a:rPr lang="en-US" altLang="ko-KR" sz="2000" dirty="0" smtClean="0"/>
              <a:t>– </a:t>
            </a:r>
            <a:r>
              <a:rPr lang="ko-KR" altLang="en-US" sz="2000" dirty="0" err="1" smtClean="0"/>
              <a:t>익월급여</a:t>
            </a:r>
            <a:r>
              <a:rPr lang="ko-KR" altLang="en-US" sz="2000" dirty="0" smtClean="0"/>
              <a:t> </a:t>
            </a:r>
            <a:r>
              <a:rPr lang="ko-KR" altLang="en-US" sz="2000" dirty="0" err="1" smtClean="0"/>
              <a:t>일괄추가</a:t>
            </a:r>
            <a:endParaRPr lang="en-US" altLang="en-US" sz="20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659" y="2500312"/>
            <a:ext cx="671068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88717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인사관리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787314" y="1976438"/>
            <a:ext cx="3569370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급여관리 </a:t>
            </a:r>
            <a:r>
              <a:rPr lang="en-US" altLang="ko-KR" sz="2000" dirty="0" smtClean="0"/>
              <a:t>– </a:t>
            </a:r>
            <a:r>
              <a:rPr lang="ko-KR" altLang="en-US" sz="2000" dirty="0" err="1" smtClean="0"/>
              <a:t>사원별</a:t>
            </a:r>
            <a:r>
              <a:rPr lang="ko-KR" altLang="en-US" sz="2000" dirty="0" smtClean="0"/>
              <a:t> </a:t>
            </a:r>
            <a:r>
              <a:rPr lang="ko-KR" altLang="en-US" sz="2000" dirty="0" err="1" smtClean="0"/>
              <a:t>급여조회</a:t>
            </a:r>
            <a:endParaRPr lang="en-US" altLang="en-US" sz="20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659" y="2500312"/>
            <a:ext cx="671068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7018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인사관리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693066" y="1976438"/>
            <a:ext cx="3757865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급여관리 </a:t>
            </a:r>
            <a:r>
              <a:rPr lang="en-US" altLang="ko-KR" sz="2000" dirty="0" smtClean="0"/>
              <a:t>– </a:t>
            </a:r>
            <a:r>
              <a:rPr lang="ko-KR" altLang="en-US" sz="2000" dirty="0" err="1" smtClean="0"/>
              <a:t>사원별</a:t>
            </a:r>
            <a:r>
              <a:rPr lang="ko-KR" altLang="en-US" sz="2000" dirty="0" smtClean="0"/>
              <a:t> </a:t>
            </a:r>
            <a:r>
              <a:rPr lang="ko-KR" altLang="en-US" sz="2000" dirty="0" err="1" smtClean="0"/>
              <a:t>급여등록폼</a:t>
            </a:r>
            <a:endParaRPr lang="en-US" altLang="en-US" sz="20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659" y="2500312"/>
            <a:ext cx="671068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0213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인사관리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235866" y="1976438"/>
            <a:ext cx="4672265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급여관리 </a:t>
            </a:r>
            <a:r>
              <a:rPr lang="en-US" altLang="ko-KR" sz="2000" dirty="0" smtClean="0"/>
              <a:t>– </a:t>
            </a:r>
            <a:r>
              <a:rPr lang="ko-KR" altLang="en-US" sz="2000" dirty="0" err="1" smtClean="0"/>
              <a:t>사원별</a:t>
            </a:r>
            <a:r>
              <a:rPr lang="ko-KR" altLang="en-US" sz="2000" dirty="0" smtClean="0"/>
              <a:t> </a:t>
            </a:r>
            <a:r>
              <a:rPr lang="ko-KR" altLang="en-US" sz="2000" dirty="0" err="1" smtClean="0"/>
              <a:t>급여등록</a:t>
            </a:r>
            <a:r>
              <a:rPr lang="ko-KR" altLang="en-US" sz="2000" dirty="0" err="1"/>
              <a:t>폼</a:t>
            </a:r>
            <a:r>
              <a:rPr lang="en-US" altLang="ko-KR" sz="2000" dirty="0" smtClean="0"/>
              <a:t>(</a:t>
            </a:r>
            <a:r>
              <a:rPr lang="ko-KR" altLang="en-US" sz="2000" dirty="0" err="1" smtClean="0"/>
              <a:t>입력후</a:t>
            </a:r>
            <a:r>
              <a:rPr lang="en-US" altLang="ko-KR" sz="2000" dirty="0" smtClean="0"/>
              <a:t>)</a:t>
            </a:r>
            <a:endParaRPr lang="en-US" altLang="en-US" sz="20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659" y="2500312"/>
            <a:ext cx="671068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74303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– </a:t>
            </a:r>
            <a:r>
              <a:rPr lang="ko-KR" altLang="en-US" dirty="0" err="1" smtClean="0"/>
              <a:t>마이페이지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235866" y="1976438"/>
            <a:ext cx="4672265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개인정보수정 </a:t>
            </a:r>
            <a:r>
              <a:rPr lang="en-US" altLang="ko-KR" sz="2000" dirty="0" smtClean="0"/>
              <a:t>- </a:t>
            </a:r>
            <a:r>
              <a:rPr lang="ko-KR" altLang="en-US" sz="2000" dirty="0" smtClean="0"/>
              <a:t>비밀번호확인</a:t>
            </a:r>
            <a:endParaRPr lang="en-US" altLang="en-US" sz="20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658" y="2500312"/>
            <a:ext cx="671068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72065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– </a:t>
            </a:r>
            <a:r>
              <a:rPr lang="ko-KR" altLang="en-US" dirty="0" err="1" smtClean="0"/>
              <a:t>마이페이지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235866" y="1976438"/>
            <a:ext cx="4672265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개인정보수정</a:t>
            </a:r>
            <a:endParaRPr lang="en-US" altLang="en-US" sz="20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658" y="2500312"/>
            <a:ext cx="671068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09027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– </a:t>
            </a:r>
            <a:r>
              <a:rPr lang="ko-KR" altLang="en-US" dirty="0" err="1" smtClean="0"/>
              <a:t>마이페이지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235866" y="1976438"/>
            <a:ext cx="4672265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재직증명서 출력 </a:t>
            </a:r>
            <a:r>
              <a:rPr lang="en-US" altLang="ko-KR" sz="2000" dirty="0" smtClean="0"/>
              <a:t>- </a:t>
            </a:r>
            <a:r>
              <a:rPr lang="ko-KR" altLang="en-US" sz="2000" dirty="0" smtClean="0"/>
              <a:t>신청</a:t>
            </a:r>
            <a:endParaRPr lang="en-US" altLang="en-US" sz="20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658" y="2500312"/>
            <a:ext cx="671068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80899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– </a:t>
            </a:r>
            <a:r>
              <a:rPr lang="ko-KR" altLang="en-US" dirty="0" err="1" smtClean="0"/>
              <a:t>마이페이지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235866" y="1976438"/>
            <a:ext cx="4672265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재직증명서 출력 </a:t>
            </a:r>
            <a:r>
              <a:rPr lang="en-US" altLang="ko-KR" sz="2000" dirty="0" smtClean="0"/>
              <a:t>- </a:t>
            </a:r>
            <a:r>
              <a:rPr lang="ko-KR" altLang="en-US" sz="2000" dirty="0" smtClean="0"/>
              <a:t>다운로드</a:t>
            </a:r>
            <a:endParaRPr lang="en-US" altLang="en-US" sz="20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658" y="2500312"/>
            <a:ext cx="671068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4948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– </a:t>
            </a:r>
            <a:r>
              <a:rPr lang="ko-KR" altLang="en-US" dirty="0" err="1" smtClean="0"/>
              <a:t>마이페이지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235866" y="1976438"/>
            <a:ext cx="4672265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다운로드된</a:t>
            </a:r>
            <a:r>
              <a:rPr lang="ko-KR" altLang="en-US" sz="2000" dirty="0" smtClean="0"/>
              <a:t> 재직증명서</a:t>
            </a:r>
            <a:endParaRPr lang="en-US" altLang="en-US" sz="20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722" y="2500312"/>
            <a:ext cx="6652551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77000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조직도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235866" y="1976438"/>
            <a:ext cx="4672265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전체 조직도</a:t>
            </a:r>
            <a:endParaRPr lang="en-US" altLang="en-US" sz="20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658" y="2500312"/>
            <a:ext cx="671068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6020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</a:t>
            </a:r>
            <a:r>
              <a:rPr lang="ko-KR" altLang="en-US" dirty="0" err="1" smtClean="0"/>
              <a:t>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클래스</a:t>
            </a:r>
            <a:r>
              <a:rPr lang="en-US" altLang="ko-KR" dirty="0" smtClean="0"/>
              <a:t> </a:t>
            </a:r>
            <a:r>
              <a:rPr lang="ko-KR" altLang="en-US" dirty="0" smtClean="0"/>
              <a:t>다이어그램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3770707" y="1924050"/>
            <a:ext cx="1414464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이메일</a:t>
            </a:r>
            <a:endParaRPr lang="en-US" altLang="en-US" sz="2000" dirty="0" smtClean="0"/>
          </a:p>
        </p:txBody>
      </p:sp>
      <p:pic>
        <p:nvPicPr>
          <p:cNvPr id="24578" name="Picture 2" descr="C:\Users\CHAEHYOWON\git\useful\Useful\UML\ClassDiagram\EmailClassDiagram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908" y="2609240"/>
            <a:ext cx="7580923" cy="3629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471618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조직도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235866" y="1976438"/>
            <a:ext cx="4672265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전체 조직도 </a:t>
            </a:r>
            <a:r>
              <a:rPr lang="en-US" altLang="ko-KR" sz="2000" dirty="0" smtClean="0"/>
              <a:t>– </a:t>
            </a:r>
            <a:r>
              <a:rPr lang="ko-KR" altLang="en-US" sz="2000" dirty="0" smtClean="0"/>
              <a:t>사원의 </a:t>
            </a:r>
            <a:r>
              <a:rPr lang="ko-KR" altLang="en-US" sz="2000" dirty="0" err="1" smtClean="0"/>
              <a:t>세부정보</a:t>
            </a:r>
            <a:r>
              <a:rPr lang="ko-KR" altLang="en-US" sz="2000" dirty="0" smtClean="0"/>
              <a:t> 조회</a:t>
            </a:r>
            <a:endParaRPr lang="en-US" altLang="en-US" sz="20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658" y="2500312"/>
            <a:ext cx="671068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81314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– </a:t>
            </a:r>
            <a:r>
              <a:rPr lang="ko-KR" altLang="en-US" dirty="0" err="1" smtClean="0"/>
              <a:t>쪽지함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235866" y="1976438"/>
            <a:ext cx="4672265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받은쪽지함</a:t>
            </a:r>
            <a:r>
              <a:rPr lang="ko-KR" altLang="en-US" sz="2000" dirty="0" smtClean="0"/>
              <a:t> 리스트</a:t>
            </a:r>
            <a:endParaRPr lang="en-US" altLang="en-US" sz="20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494" y="2500312"/>
            <a:ext cx="6727007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90605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– </a:t>
            </a:r>
            <a:r>
              <a:rPr lang="ko-KR" altLang="en-US" dirty="0" err="1" smtClean="0"/>
              <a:t>쪽지함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235866" y="1976438"/>
            <a:ext cx="4672265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받은쪽지함</a:t>
            </a:r>
            <a:r>
              <a:rPr lang="ko-KR" altLang="en-US" sz="2000" dirty="0" smtClean="0"/>
              <a:t> </a:t>
            </a:r>
            <a:r>
              <a:rPr lang="en-US" altLang="ko-KR" sz="2000" dirty="0" smtClean="0"/>
              <a:t>- </a:t>
            </a:r>
            <a:r>
              <a:rPr lang="ko-KR" altLang="en-US" sz="2000" dirty="0" err="1" smtClean="0"/>
              <a:t>리스트검색</a:t>
            </a:r>
            <a:endParaRPr lang="en-US" altLang="en-US" sz="20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494" y="2500312"/>
            <a:ext cx="6727007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06508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– </a:t>
            </a:r>
            <a:r>
              <a:rPr lang="ko-KR" altLang="en-US" dirty="0" err="1" smtClean="0"/>
              <a:t>쪽지함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235866" y="1976438"/>
            <a:ext cx="4672265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받은쪽지함</a:t>
            </a:r>
            <a:r>
              <a:rPr lang="ko-KR" altLang="en-US" sz="2000" dirty="0" smtClean="0"/>
              <a:t> </a:t>
            </a:r>
            <a:r>
              <a:rPr lang="en-US" altLang="ko-KR" sz="2000" dirty="0" smtClean="0"/>
              <a:t>- </a:t>
            </a:r>
            <a:r>
              <a:rPr lang="ko-KR" altLang="en-US" sz="2000" dirty="0" smtClean="0"/>
              <a:t>쪽지내용조회</a:t>
            </a:r>
            <a:endParaRPr lang="en-US" altLang="en-US" sz="20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494" y="2500312"/>
            <a:ext cx="6727007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64817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– </a:t>
            </a:r>
            <a:r>
              <a:rPr lang="ko-KR" altLang="en-US" dirty="0" err="1" smtClean="0"/>
              <a:t>쪽지함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235866" y="1976438"/>
            <a:ext cx="4672265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보낸쪽지함</a:t>
            </a:r>
            <a:r>
              <a:rPr lang="ko-KR" altLang="en-US" sz="2000" dirty="0" smtClean="0"/>
              <a:t> 리스트</a:t>
            </a:r>
            <a:endParaRPr lang="en-US" altLang="en-US" sz="20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905" y="2500312"/>
            <a:ext cx="6666185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69991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– </a:t>
            </a:r>
            <a:r>
              <a:rPr lang="ko-KR" altLang="en-US" dirty="0" err="1" smtClean="0"/>
              <a:t>쪽지함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235866" y="1976438"/>
            <a:ext cx="4672265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보낸쪽지함</a:t>
            </a:r>
            <a:r>
              <a:rPr lang="ko-KR" altLang="en-US" sz="2000" dirty="0" smtClean="0"/>
              <a:t> 리스트</a:t>
            </a:r>
            <a:endParaRPr lang="en-US" altLang="en-US" sz="20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905" y="2500312"/>
            <a:ext cx="6666185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37774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– </a:t>
            </a:r>
            <a:r>
              <a:rPr lang="ko-KR" altLang="en-US" dirty="0" err="1" smtClean="0"/>
              <a:t>쪽지함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235866" y="1976438"/>
            <a:ext cx="4672265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보낸쪽지함</a:t>
            </a:r>
            <a:r>
              <a:rPr lang="ko-KR" altLang="en-US" sz="2000" dirty="0" smtClean="0"/>
              <a:t> </a:t>
            </a:r>
            <a:r>
              <a:rPr lang="en-US" altLang="ko-KR" sz="2000" dirty="0" smtClean="0"/>
              <a:t>– </a:t>
            </a:r>
            <a:r>
              <a:rPr lang="ko-KR" altLang="en-US" sz="2000" dirty="0" smtClean="0"/>
              <a:t>리스트 검색</a:t>
            </a:r>
            <a:endParaRPr lang="en-US" altLang="en-US" sz="20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905" y="2500312"/>
            <a:ext cx="6666185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12152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– </a:t>
            </a:r>
            <a:r>
              <a:rPr lang="ko-KR" altLang="en-US" dirty="0" err="1" smtClean="0"/>
              <a:t>쪽지함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235866" y="1976438"/>
            <a:ext cx="4672265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보낸쪽지함</a:t>
            </a:r>
            <a:r>
              <a:rPr lang="ko-KR" altLang="en-US" sz="2000" dirty="0" smtClean="0"/>
              <a:t> </a:t>
            </a:r>
            <a:r>
              <a:rPr lang="en-US" altLang="ko-KR" sz="2000" dirty="0" smtClean="0"/>
              <a:t>- </a:t>
            </a:r>
            <a:r>
              <a:rPr lang="ko-KR" altLang="en-US" sz="2000" dirty="0" smtClean="0"/>
              <a:t>쪽지내용조회</a:t>
            </a:r>
            <a:endParaRPr lang="en-US" altLang="en-US" sz="20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905" y="2500312"/>
            <a:ext cx="6666185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48296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– </a:t>
            </a:r>
            <a:r>
              <a:rPr lang="ko-KR" altLang="en-US" dirty="0" err="1" smtClean="0"/>
              <a:t>회의실예약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235866" y="1976438"/>
            <a:ext cx="4672265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회의실 등록</a:t>
            </a:r>
            <a:endParaRPr lang="en-US" altLang="en-US" sz="2000" dirty="0" smtClean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195" y="2500312"/>
            <a:ext cx="6799606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6741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– </a:t>
            </a:r>
            <a:r>
              <a:rPr lang="ko-KR" altLang="en-US" dirty="0" err="1" smtClean="0"/>
              <a:t>회의실예약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235866" y="1976438"/>
            <a:ext cx="4672265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회의실 예약 목록</a:t>
            </a:r>
            <a:endParaRPr lang="en-US" altLang="en-US" sz="20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4252" y="2500312"/>
            <a:ext cx="6655491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58974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err="1" smtClean="0"/>
              <a:t>개발배경</a:t>
            </a:r>
            <a:r>
              <a:rPr lang="ko-KR" altLang="en-US" dirty="0" smtClean="0"/>
              <a:t> 및 목표</a:t>
            </a:r>
            <a:endParaRPr lang="en-US" altLang="en-US" dirty="0" smtClean="0"/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659672" y="1728638"/>
            <a:ext cx="7612040" cy="734705"/>
          </a:xfrm>
          <a:prstGeom prst="rect">
            <a:avLst/>
          </a:prstGeom>
        </p:spPr>
        <p:txBody>
          <a:bodyPr/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Char char=""/>
              <a:tabLst/>
              <a:defRPr/>
            </a:pPr>
            <a:r>
              <a:rPr lang="ko-KR" altLang="en-US" sz="2500" dirty="0" smtClean="0">
                <a:latin typeface="+mn-lt"/>
              </a:rPr>
              <a:t>개발배경</a:t>
            </a:r>
            <a:endParaRPr lang="en-US" altLang="ko-KR" sz="2500" dirty="0" smtClean="0">
              <a:latin typeface="+mn-lt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tabLst/>
              <a:defRPr/>
            </a:pPr>
            <a:endParaRPr kumimoji="0" lang="en-US" altLang="ko-KR" sz="25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027" name="Picture 3" descr="C:\Users\Administrator\Desktop\통합그룹웨어솔루션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5114" y="3548419"/>
            <a:ext cx="7924800" cy="2939209"/>
          </a:xfrm>
          <a:prstGeom prst="rect">
            <a:avLst/>
          </a:prstGeom>
          <a:solidFill>
            <a:schemeClr val="accent1">
              <a:lumMod val="60000"/>
              <a:lumOff val="40000"/>
              <a:alpha val="72000"/>
            </a:schemeClr>
          </a:solidFill>
        </p:spPr>
      </p:pic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733424" y="2351323"/>
            <a:ext cx="7772400" cy="9753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marL="228600" indent="-228600" fontAlgn="auto">
              <a:spcAft>
                <a:spcPts val="0"/>
              </a:spcAft>
              <a:defRPr/>
            </a:pPr>
            <a:r>
              <a:rPr lang="ko-KR" altLang="en-US" sz="1200" b="1" dirty="0" smtClean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저희는 회사  업무를  원활 하게 하기 위하여 그룹 </a:t>
            </a:r>
            <a:r>
              <a:rPr lang="ko-KR" altLang="en-US" sz="1200" b="1" dirty="0" err="1" smtClean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웨어를</a:t>
            </a:r>
            <a:r>
              <a:rPr lang="ko-KR" altLang="en-US" sz="1200" b="1" dirty="0" smtClean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  제작 하게  되었습니다</a:t>
            </a:r>
            <a:r>
              <a:rPr lang="en-US" altLang="ko-KR" sz="1200" b="1" dirty="0" smtClean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.</a:t>
            </a:r>
          </a:p>
          <a:p>
            <a:pPr marL="228600" indent="-228600" fontAlgn="auto">
              <a:spcAft>
                <a:spcPts val="0"/>
              </a:spcAft>
              <a:defRPr/>
            </a:pPr>
            <a:endParaRPr lang="en-US" altLang="ko-KR" sz="1200" b="1" dirty="0" smtClean="0">
              <a:solidFill>
                <a:schemeClr val="bg1">
                  <a:lumMod val="95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  <a:p>
            <a:pPr marL="228600" indent="-228600" fontAlgn="auto">
              <a:spcAft>
                <a:spcPts val="0"/>
              </a:spcAft>
              <a:defRPr/>
            </a:pPr>
            <a:r>
              <a:rPr lang="ko-KR" altLang="en-US" sz="1200" b="1" dirty="0" smtClean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그룹 </a:t>
            </a:r>
            <a:r>
              <a:rPr lang="ko-KR" altLang="en-US" sz="1200" b="1" dirty="0" err="1" smtClean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웨어란</a:t>
            </a:r>
            <a:r>
              <a:rPr lang="ko-KR" altLang="en-US" sz="1200" b="1" dirty="0" smtClean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en-US" altLang="ko-KR" sz="1200" b="1" dirty="0" smtClean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? </a:t>
            </a:r>
          </a:p>
          <a:p>
            <a:pPr marL="228600" indent="-228600" fontAlgn="auto">
              <a:spcAft>
                <a:spcPts val="0"/>
              </a:spcAft>
              <a:defRPr/>
            </a:pPr>
            <a:r>
              <a:rPr lang="ko-KR" altLang="en-US" sz="1200" b="1" dirty="0" smtClean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기업이나 단체 등 컴퓨터로 연결된 조직에서 서로 협력하여</a:t>
            </a:r>
            <a:r>
              <a:rPr lang="en-US" altLang="ko-KR" sz="1200" b="1" dirty="0" smtClean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sz="1200" b="1" dirty="0" smtClean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업무효율을 높이기 위해 사용하는 </a:t>
            </a:r>
            <a:endParaRPr lang="en-US" altLang="ko-KR" sz="1200" b="1" dirty="0" smtClean="0">
              <a:solidFill>
                <a:schemeClr val="bg1">
                  <a:lumMod val="95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  <a:p>
            <a:pPr marL="228600" indent="-228600" fontAlgn="auto">
              <a:spcAft>
                <a:spcPts val="0"/>
              </a:spcAft>
              <a:defRPr/>
            </a:pPr>
            <a:r>
              <a:rPr lang="en-US" altLang="ko-KR" sz="1200" b="1" dirty="0" smtClean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   </a:t>
            </a:r>
          </a:p>
          <a:p>
            <a:pPr marL="228600" indent="-228600" fontAlgn="auto">
              <a:spcAft>
                <a:spcPts val="0"/>
              </a:spcAft>
              <a:defRPr/>
            </a:pPr>
            <a:r>
              <a:rPr lang="ko-KR" altLang="en-US" sz="1200" b="1" dirty="0" smtClean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솔루션입니다</a:t>
            </a:r>
            <a:r>
              <a:rPr lang="en-US" altLang="ko-KR" sz="1200" b="1" dirty="0" smtClean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. </a:t>
            </a:r>
            <a:r>
              <a:rPr lang="ko-KR" altLang="en-US" sz="1200" b="1" dirty="0" smtClean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그룹웨어는 </a:t>
            </a:r>
            <a:r>
              <a:rPr lang="ko-KR" altLang="en-US" sz="1200" b="1" dirty="0" err="1" smtClean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웹메일</a:t>
            </a:r>
            <a:r>
              <a:rPr lang="en-US" altLang="ko-KR" sz="1200" b="1" dirty="0" smtClean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, </a:t>
            </a:r>
            <a:r>
              <a:rPr lang="ko-KR" altLang="en-US" sz="1200" b="1" dirty="0" smtClean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전자결재</a:t>
            </a:r>
            <a:r>
              <a:rPr lang="en-US" altLang="ko-KR" sz="1200" b="1" dirty="0" smtClean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,</a:t>
            </a:r>
            <a:r>
              <a:rPr lang="ko-KR" altLang="en-US" sz="1200" b="1" dirty="0" smtClean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전자게시판</a:t>
            </a:r>
            <a:r>
              <a:rPr lang="en-US" altLang="ko-KR" sz="1200" b="1" dirty="0" smtClean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, </a:t>
            </a:r>
            <a:r>
              <a:rPr lang="ko-KR" altLang="en-US" sz="1200" b="1" dirty="0" smtClean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업무관리 등을 시스템화 할 수 있었습니다</a:t>
            </a:r>
            <a:r>
              <a:rPr lang="en-US" altLang="ko-KR" sz="1200" b="1" dirty="0" smtClean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.</a:t>
            </a:r>
          </a:p>
          <a:p>
            <a:pPr marL="228600" indent="-228600" fontAlgn="auto">
              <a:spcAft>
                <a:spcPts val="0"/>
              </a:spcAft>
              <a:defRPr/>
            </a:pPr>
            <a:r>
              <a:rPr lang="en-US" altLang="ko-KR" sz="1100" b="1" dirty="0" smtClean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    </a:t>
            </a:r>
          </a:p>
        </p:txBody>
      </p:sp>
    </p:spTree>
    <p:extLst>
      <p:ext uri="{BB962C8B-B14F-4D97-AF65-F5344CB8AC3E}">
        <p14:creationId xmlns:p14="http://schemas.microsoft.com/office/powerpoint/2010/main" val="10281931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</a:t>
            </a:r>
            <a:r>
              <a:rPr lang="ko-KR" altLang="en-US" dirty="0" err="1" smtClean="0"/>
              <a:t>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클래스</a:t>
            </a:r>
            <a:r>
              <a:rPr lang="en-US" altLang="ko-KR" dirty="0" smtClean="0"/>
              <a:t> </a:t>
            </a:r>
            <a:r>
              <a:rPr lang="ko-KR" altLang="en-US" dirty="0" smtClean="0"/>
              <a:t>다이어그램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3770706" y="1924050"/>
            <a:ext cx="1512493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마이페이지</a:t>
            </a:r>
            <a:endParaRPr lang="en-US" altLang="en-US" sz="2000" dirty="0" smtClean="0"/>
          </a:p>
        </p:txBody>
      </p:sp>
      <p:pic>
        <p:nvPicPr>
          <p:cNvPr id="16386" name="Picture 2" descr="C:\Users\CHAEHYOWON\git\useful\Useful\UML\ClassDiagram\MyPageClassDiagram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866" y="2447924"/>
            <a:ext cx="7976088" cy="3851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572760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– </a:t>
            </a:r>
            <a:r>
              <a:rPr lang="ko-KR" altLang="en-US" dirty="0" err="1" smtClean="0"/>
              <a:t>회의실예약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235866" y="1976438"/>
            <a:ext cx="4672265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회의실 목록 수정</a:t>
            </a:r>
            <a:endParaRPr lang="en-US" altLang="en-US" sz="20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379" y="2500312"/>
            <a:ext cx="6681238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63230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– </a:t>
            </a:r>
            <a:r>
              <a:rPr lang="ko-KR" altLang="en-US" dirty="0" err="1" smtClean="0"/>
              <a:t>회의실예약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235866" y="1976438"/>
            <a:ext cx="4672265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회의실 목록 삭제</a:t>
            </a:r>
            <a:endParaRPr lang="en-US" altLang="en-US" sz="20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150" y="2500312"/>
            <a:ext cx="6693695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83621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– </a:t>
            </a:r>
            <a:r>
              <a:rPr lang="ko-KR" altLang="en-US" dirty="0" err="1" smtClean="0"/>
              <a:t>회의실예약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235866" y="1976438"/>
            <a:ext cx="4672265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회의실 예약관리 </a:t>
            </a:r>
            <a:r>
              <a:rPr lang="en-US" altLang="ko-KR" sz="2000" dirty="0" smtClean="0"/>
              <a:t>(</a:t>
            </a:r>
            <a:r>
              <a:rPr lang="ko-KR" altLang="en-US" sz="2000" dirty="0" err="1" smtClean="0"/>
              <a:t>승인권한자</a:t>
            </a:r>
            <a:r>
              <a:rPr lang="en-US" altLang="ko-KR" sz="2000" dirty="0" smtClean="0"/>
              <a:t>)</a:t>
            </a:r>
            <a:endParaRPr lang="en-US" altLang="en-US" sz="20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606" y="2634267"/>
            <a:ext cx="6674783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35759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일정관리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235866" y="1976438"/>
            <a:ext cx="4672265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사내일정</a:t>
            </a:r>
            <a:r>
              <a:rPr lang="ko-KR" altLang="en-US" sz="2000" dirty="0" smtClean="0"/>
              <a:t> 조회 </a:t>
            </a:r>
            <a:r>
              <a:rPr lang="en-US" altLang="ko-KR" sz="2000" dirty="0" smtClean="0"/>
              <a:t>– </a:t>
            </a:r>
            <a:r>
              <a:rPr lang="ko-KR" altLang="en-US" sz="2000" dirty="0" smtClean="0"/>
              <a:t>대리 이상 </a:t>
            </a:r>
            <a:r>
              <a:rPr lang="ko-KR" altLang="en-US" sz="2000" dirty="0" err="1" smtClean="0"/>
              <a:t>접속시</a:t>
            </a:r>
            <a:endParaRPr lang="en-US" altLang="en-US" sz="2000" dirty="0" smtClean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4905" y="2500312"/>
            <a:ext cx="6694186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54482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일정관리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235866" y="1976438"/>
            <a:ext cx="4672265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사내일정</a:t>
            </a:r>
            <a:r>
              <a:rPr lang="ko-KR" altLang="en-US" sz="2000" dirty="0" smtClean="0"/>
              <a:t> 조회 </a:t>
            </a:r>
            <a:r>
              <a:rPr lang="en-US" altLang="ko-KR" sz="2000" dirty="0" smtClean="0"/>
              <a:t>– </a:t>
            </a:r>
            <a:r>
              <a:rPr lang="ko-KR" altLang="en-US" sz="2000" dirty="0" smtClean="0"/>
              <a:t>사원 </a:t>
            </a:r>
            <a:r>
              <a:rPr lang="ko-KR" altLang="en-US" sz="2000" dirty="0" err="1" smtClean="0"/>
              <a:t>접속시</a:t>
            </a:r>
            <a:endParaRPr lang="en-US" altLang="en-US" sz="20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4252" y="2500312"/>
            <a:ext cx="6655491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19720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일정관리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235866" y="1976438"/>
            <a:ext cx="4672265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사내일정</a:t>
            </a:r>
            <a:r>
              <a:rPr lang="ko-KR" altLang="en-US" sz="2000" dirty="0" smtClean="0"/>
              <a:t> </a:t>
            </a:r>
            <a:r>
              <a:rPr lang="ko-KR" altLang="en-US" sz="2000" dirty="0" err="1" smtClean="0"/>
              <a:t>상세조회</a:t>
            </a:r>
            <a:endParaRPr lang="en-US" altLang="en-US" sz="20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824" y="2500312"/>
            <a:ext cx="6664348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58252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일정관리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235866" y="1976438"/>
            <a:ext cx="4672265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사내일정</a:t>
            </a:r>
            <a:r>
              <a:rPr lang="ko-KR" altLang="en-US" sz="2000" dirty="0" smtClean="0"/>
              <a:t> 수정</a:t>
            </a:r>
            <a:endParaRPr lang="en-US" altLang="en-US" sz="20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652" y="2500312"/>
            <a:ext cx="6642692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47964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– </a:t>
            </a:r>
            <a:r>
              <a:rPr lang="ko-KR" altLang="en-US" dirty="0" err="1" smtClean="0"/>
              <a:t>업무공유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235866" y="1976438"/>
            <a:ext cx="4672265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업무공유</a:t>
            </a:r>
            <a:r>
              <a:rPr lang="ko-KR" altLang="en-US" sz="2000" dirty="0" smtClean="0"/>
              <a:t> 리스트</a:t>
            </a:r>
            <a:endParaRPr lang="en-US" altLang="en-US" sz="20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606" y="2500312"/>
            <a:ext cx="6674783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4794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– </a:t>
            </a:r>
            <a:r>
              <a:rPr lang="ko-KR" altLang="en-US" dirty="0" err="1" smtClean="0"/>
              <a:t>업무공유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235866" y="1976438"/>
            <a:ext cx="4672265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업무공유</a:t>
            </a:r>
            <a:r>
              <a:rPr lang="ko-KR" altLang="en-US" sz="2000" dirty="0" smtClean="0"/>
              <a:t> 리스트 </a:t>
            </a:r>
            <a:r>
              <a:rPr lang="en-US" altLang="ko-KR" sz="2000" dirty="0" smtClean="0"/>
              <a:t>- </a:t>
            </a:r>
            <a:r>
              <a:rPr lang="ko-KR" altLang="en-US" sz="2000" dirty="0" smtClean="0"/>
              <a:t>검색</a:t>
            </a:r>
            <a:endParaRPr lang="en-US" altLang="en-US" sz="20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1658" y="2500312"/>
            <a:ext cx="6700679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74132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– </a:t>
            </a:r>
            <a:r>
              <a:rPr lang="ko-KR" altLang="en-US" dirty="0" err="1" smtClean="0"/>
              <a:t>업무공유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235866" y="1976438"/>
            <a:ext cx="4672265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업무공유</a:t>
            </a:r>
            <a:r>
              <a:rPr lang="ko-KR" altLang="en-US" sz="2000" dirty="0" smtClean="0"/>
              <a:t> 등록</a:t>
            </a:r>
            <a:endParaRPr lang="en-US" altLang="en-US" sz="20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455" y="2500312"/>
            <a:ext cx="6649086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77935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</a:t>
            </a:r>
            <a:r>
              <a:rPr lang="ko-KR" altLang="en-US" dirty="0" err="1" smtClean="0"/>
              <a:t>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클래스</a:t>
            </a:r>
            <a:r>
              <a:rPr lang="en-US" altLang="ko-KR" dirty="0" smtClean="0"/>
              <a:t> </a:t>
            </a:r>
            <a:r>
              <a:rPr lang="ko-KR" altLang="en-US" dirty="0" smtClean="0"/>
              <a:t>다이어그램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3770706" y="1924050"/>
            <a:ext cx="1512493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smtClean="0"/>
              <a:t>출퇴근내역</a:t>
            </a:r>
            <a:endParaRPr lang="en-US" altLang="en-US" sz="2000" dirty="0" smtClean="0"/>
          </a:p>
        </p:txBody>
      </p:sp>
      <p:pic>
        <p:nvPicPr>
          <p:cNvPr id="17410" name="Picture 2" descr="C:\Users\CHAEHYOWON\git\useful\Useful\UML\ClassDiagram\CommuteClassDiagram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906" y="2504955"/>
            <a:ext cx="7870092" cy="3762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056587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– </a:t>
            </a:r>
            <a:r>
              <a:rPr lang="ko-KR" altLang="en-US" dirty="0" err="1" smtClean="0"/>
              <a:t>업무공유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235866" y="1976438"/>
            <a:ext cx="4672265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업무공유</a:t>
            </a:r>
            <a:r>
              <a:rPr lang="ko-KR" altLang="en-US" sz="2000" dirty="0" smtClean="0"/>
              <a:t> 댓글 등록</a:t>
            </a:r>
            <a:endParaRPr lang="en-US" altLang="en-US" sz="20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828" y="2500312"/>
            <a:ext cx="666834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55070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– </a:t>
            </a:r>
            <a:r>
              <a:rPr lang="ko-KR" altLang="en-US" dirty="0" err="1" smtClean="0"/>
              <a:t>업무공유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235866" y="1976438"/>
            <a:ext cx="4672265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업무공유</a:t>
            </a:r>
            <a:r>
              <a:rPr lang="ko-KR" altLang="en-US" sz="2000" dirty="0" smtClean="0"/>
              <a:t> </a:t>
            </a:r>
            <a:r>
              <a:rPr lang="ko-KR" altLang="en-US" sz="2000" dirty="0" err="1" smtClean="0"/>
              <a:t>댓글삭제</a:t>
            </a:r>
            <a:endParaRPr lang="en-US" altLang="en-US" sz="20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455" y="2500312"/>
            <a:ext cx="6649086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05727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– </a:t>
            </a:r>
            <a:r>
              <a:rPr lang="ko-KR" altLang="en-US" dirty="0" err="1" smtClean="0"/>
              <a:t>업무공유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235866" y="1976438"/>
            <a:ext cx="4672265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업무공유</a:t>
            </a:r>
            <a:r>
              <a:rPr lang="ko-KR" altLang="en-US" sz="2000" dirty="0" smtClean="0"/>
              <a:t> 글 수정</a:t>
            </a:r>
            <a:endParaRPr lang="en-US" altLang="en-US" sz="20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606" y="2500312"/>
            <a:ext cx="6674783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227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이슈 및 해결책</a:t>
            </a:r>
            <a:endParaRPr lang="en-US" altLang="en-US" dirty="0" smtClean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338703"/>
              </p:ext>
            </p:extLst>
          </p:nvPr>
        </p:nvGraphicFramePr>
        <p:xfrm>
          <a:off x="988291" y="2403762"/>
          <a:ext cx="7167418" cy="3461328"/>
        </p:xfrm>
        <a:graphic>
          <a:graphicData uri="http://schemas.openxmlformats.org/drawingml/2006/table">
            <a:tbl>
              <a:tblPr firstRow="1" bandRow="1">
                <a:tableStyleId>{638B1855-1B75-4FBE-930C-398BA8C253C6}</a:tableStyleId>
              </a:tblPr>
              <a:tblGrid>
                <a:gridCol w="2052488">
                  <a:extLst>
                    <a:ext uri="{9D8B030D-6E8A-4147-A177-3AD203B41FA5}">
                      <a16:colId xmlns:a16="http://schemas.microsoft.com/office/drawing/2014/main" xmlns="" val="692494904"/>
                    </a:ext>
                  </a:extLst>
                </a:gridCol>
                <a:gridCol w="5114930">
                  <a:extLst>
                    <a:ext uri="{9D8B030D-6E8A-4147-A177-3AD203B41FA5}">
                      <a16:colId xmlns:a16="http://schemas.microsoft.com/office/drawing/2014/main" xmlns="" val="735553972"/>
                    </a:ext>
                  </a:extLst>
                </a:gridCol>
              </a:tblGrid>
              <a:tr h="115377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 smtClean="0"/>
                        <a:t>보안의 취약성</a:t>
                      </a:r>
                      <a:endParaRPr lang="ko-KR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 smtClean="0"/>
                        <a:t>비밀번호 </a:t>
                      </a:r>
                      <a:r>
                        <a:rPr lang="ko-KR" altLang="en-US" b="0" dirty="0" err="1" smtClean="0"/>
                        <a:t>저장시</a:t>
                      </a:r>
                      <a:r>
                        <a:rPr lang="ko-KR" altLang="en-US" b="0" dirty="0" smtClean="0"/>
                        <a:t> 암호화 처리</a:t>
                      </a:r>
                      <a:endParaRPr lang="ko-KR" altLang="en-US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4005597337"/>
                  </a:ext>
                </a:extLst>
              </a:tr>
              <a:tr h="115377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 err="1" smtClean="0"/>
                        <a:t>에러페이지</a:t>
                      </a:r>
                      <a:endParaRPr lang="ko-KR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 smtClean="0"/>
                        <a:t>Spring</a:t>
                      </a:r>
                      <a:r>
                        <a:rPr lang="ko-KR" altLang="en-US" b="0" dirty="0" smtClean="0"/>
                        <a:t>의 </a:t>
                      </a:r>
                      <a:r>
                        <a:rPr lang="en-US" altLang="ko-KR" b="0" dirty="0" smtClean="0"/>
                        <a:t>error-page</a:t>
                      </a:r>
                      <a:r>
                        <a:rPr lang="ko-KR" altLang="en-US" b="0" dirty="0" smtClean="0"/>
                        <a:t>를 사용하여 부드러운 </a:t>
                      </a:r>
                      <a:r>
                        <a:rPr lang="en-US" altLang="ko-KR" b="0" dirty="0" smtClean="0"/>
                        <a:t>UI </a:t>
                      </a:r>
                      <a:r>
                        <a:rPr lang="ko-KR" altLang="en-US" b="0" dirty="0" smtClean="0"/>
                        <a:t>제공함</a:t>
                      </a:r>
                      <a:endParaRPr lang="ko-KR" altLang="en-US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671617744"/>
                  </a:ext>
                </a:extLst>
              </a:tr>
              <a:tr h="115377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/>
                        <a:t>메일발송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별도의 </a:t>
                      </a:r>
                      <a:r>
                        <a:rPr lang="en-US" altLang="ko-KR" dirty="0" smtClean="0"/>
                        <a:t>SMTP</a:t>
                      </a:r>
                      <a:r>
                        <a:rPr lang="ko-KR" altLang="en-US" dirty="0" smtClean="0"/>
                        <a:t>서버를 구축하려 했으나 구글메일서비스로 대체 구현함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912350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9250126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이슈 및 해결책</a:t>
            </a:r>
            <a:endParaRPr lang="en-US" altLang="en-US" dirty="0" smtClean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5830289"/>
              </p:ext>
            </p:extLst>
          </p:nvPr>
        </p:nvGraphicFramePr>
        <p:xfrm>
          <a:off x="988291" y="2403762"/>
          <a:ext cx="7167418" cy="3461328"/>
        </p:xfrm>
        <a:graphic>
          <a:graphicData uri="http://schemas.openxmlformats.org/drawingml/2006/table">
            <a:tbl>
              <a:tblPr firstRow="1" bandRow="1">
                <a:tableStyleId>{638B1855-1B75-4FBE-930C-398BA8C253C6}</a:tableStyleId>
              </a:tblPr>
              <a:tblGrid>
                <a:gridCol w="2052488">
                  <a:extLst>
                    <a:ext uri="{9D8B030D-6E8A-4147-A177-3AD203B41FA5}">
                      <a16:colId xmlns:a16="http://schemas.microsoft.com/office/drawing/2014/main" xmlns="" val="692494904"/>
                    </a:ext>
                  </a:extLst>
                </a:gridCol>
                <a:gridCol w="5114930">
                  <a:extLst>
                    <a:ext uri="{9D8B030D-6E8A-4147-A177-3AD203B41FA5}">
                      <a16:colId xmlns:a16="http://schemas.microsoft.com/office/drawing/2014/main" xmlns="" val="735553972"/>
                    </a:ext>
                  </a:extLst>
                </a:gridCol>
              </a:tblGrid>
              <a:tr h="115377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 err="1" smtClean="0"/>
                        <a:t>일관성있는</a:t>
                      </a:r>
                      <a:endParaRPr lang="en-US" altLang="ko-KR" b="0" dirty="0" smtClean="0"/>
                    </a:p>
                    <a:p>
                      <a:pPr algn="ctr" latinLnBrk="1"/>
                      <a:r>
                        <a:rPr lang="ko-KR" altLang="en-US" b="0" dirty="0" smtClean="0"/>
                        <a:t>스타일</a:t>
                      </a:r>
                      <a:endParaRPr lang="ko-KR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 smtClean="0"/>
                        <a:t>각각의 </a:t>
                      </a:r>
                      <a:r>
                        <a:rPr lang="en-US" altLang="ko-KR" b="0" dirty="0" smtClean="0"/>
                        <a:t>CSS</a:t>
                      </a:r>
                      <a:r>
                        <a:rPr lang="ko-KR" altLang="en-US" b="0" dirty="0" smtClean="0"/>
                        <a:t>를 적용하여 디자인에 차이가 있었지만 회의를 통해 기준을 세워서 해결</a:t>
                      </a:r>
                      <a:endParaRPr lang="ko-KR" altLang="en-US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4005597337"/>
                  </a:ext>
                </a:extLst>
              </a:tr>
              <a:tr h="115377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 err="1" smtClean="0"/>
                        <a:t>업로드된</a:t>
                      </a:r>
                      <a:r>
                        <a:rPr lang="ko-KR" altLang="en-US" b="0" dirty="0" smtClean="0"/>
                        <a:t> 파일</a:t>
                      </a:r>
                      <a:endParaRPr lang="en-US" altLang="ko-KR" b="0" dirty="0" smtClean="0"/>
                    </a:p>
                    <a:p>
                      <a:pPr algn="ctr" latinLnBrk="1"/>
                      <a:r>
                        <a:rPr lang="ko-KR" altLang="en-US" b="0" dirty="0" smtClean="0"/>
                        <a:t>동기화</a:t>
                      </a:r>
                      <a:endParaRPr lang="ko-KR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 smtClean="0"/>
                        <a:t>업로드 폴더를 </a:t>
                      </a:r>
                      <a:r>
                        <a:rPr lang="en-US" altLang="ko-KR" b="0" dirty="0" smtClean="0"/>
                        <a:t>SVN(</a:t>
                      </a:r>
                      <a:r>
                        <a:rPr lang="en-US" altLang="ko-KR" b="0" dirty="0" err="1" smtClean="0"/>
                        <a:t>git</a:t>
                      </a:r>
                      <a:r>
                        <a:rPr lang="en-US" altLang="ko-KR" b="0" dirty="0" smtClean="0"/>
                        <a:t>)</a:t>
                      </a:r>
                      <a:r>
                        <a:rPr lang="ko-KR" altLang="en-US" b="0" dirty="0" smtClean="0"/>
                        <a:t>폴더로 </a:t>
                      </a:r>
                      <a:r>
                        <a:rPr lang="ko-KR" altLang="en-US" b="0" dirty="0" err="1" smtClean="0"/>
                        <a:t>변경처리</a:t>
                      </a:r>
                      <a:endParaRPr lang="ko-KR" altLang="en-US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671617744"/>
                  </a:ext>
                </a:extLst>
              </a:tr>
              <a:tr h="115377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 err="1" smtClean="0"/>
                        <a:t>팀원별</a:t>
                      </a:r>
                      <a:r>
                        <a:rPr lang="ko-KR" altLang="en-US" b="0" dirty="0" smtClean="0"/>
                        <a:t> 진행상황 파악</a:t>
                      </a:r>
                      <a:endParaRPr lang="ko-KR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 err="1" smtClean="0"/>
                        <a:t>Git</a:t>
                      </a:r>
                      <a:r>
                        <a:rPr lang="en-US" altLang="ko-KR" b="0" dirty="0" smtClean="0"/>
                        <a:t> </a:t>
                      </a:r>
                      <a:r>
                        <a:rPr lang="ko-KR" altLang="en-US" b="0" dirty="0" smtClean="0"/>
                        <a:t>이용</a:t>
                      </a:r>
                      <a:r>
                        <a:rPr lang="ko-KR" altLang="en-US" b="0" baseline="0" dirty="0" smtClean="0"/>
                        <a:t> 활성화 및 </a:t>
                      </a:r>
                      <a:r>
                        <a:rPr lang="en-US" altLang="ko-KR" b="0" baseline="0" dirty="0" smtClean="0"/>
                        <a:t>scrum</a:t>
                      </a:r>
                      <a:r>
                        <a:rPr lang="ko-KR" altLang="en-US" b="0" baseline="0" dirty="0" smtClean="0"/>
                        <a:t>을 적극 활용</a:t>
                      </a:r>
                      <a:endParaRPr lang="ko-KR" altLang="en-US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912350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92961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err="1" smtClean="0"/>
              <a:t>느낀점</a:t>
            </a:r>
            <a:endParaRPr lang="en-US" altLang="en-US" dirty="0" smtClean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9030374"/>
              </p:ext>
            </p:extLst>
          </p:nvPr>
        </p:nvGraphicFramePr>
        <p:xfrm>
          <a:off x="777274" y="1927023"/>
          <a:ext cx="7577371" cy="4354176"/>
        </p:xfrm>
        <a:graphic>
          <a:graphicData uri="http://schemas.openxmlformats.org/drawingml/2006/table">
            <a:tbl>
              <a:tblPr firstRow="1" bandRow="1">
                <a:tableStyleId>{638B1855-1B75-4FBE-930C-398BA8C253C6}</a:tableStyleId>
              </a:tblPr>
              <a:tblGrid>
                <a:gridCol w="2169884">
                  <a:extLst>
                    <a:ext uri="{9D8B030D-6E8A-4147-A177-3AD203B41FA5}">
                      <a16:colId xmlns:a16="http://schemas.microsoft.com/office/drawing/2014/main" xmlns="" val="692494904"/>
                    </a:ext>
                  </a:extLst>
                </a:gridCol>
                <a:gridCol w="5407487">
                  <a:extLst>
                    <a:ext uri="{9D8B030D-6E8A-4147-A177-3AD203B41FA5}">
                      <a16:colId xmlns:a16="http://schemas.microsoft.com/office/drawing/2014/main" xmlns="" val="735553972"/>
                    </a:ext>
                  </a:extLst>
                </a:gridCol>
              </a:tblGrid>
              <a:tr h="115377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 err="1" smtClean="0"/>
                        <a:t>채효원</a:t>
                      </a:r>
                      <a:endParaRPr lang="ko-KR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="0" dirty="0" smtClean="0"/>
                        <a:t>프로젝트를 하면서 회의</a:t>
                      </a:r>
                      <a:r>
                        <a:rPr lang="en-US" altLang="ko-KR" b="0" dirty="0" smtClean="0"/>
                        <a:t>, </a:t>
                      </a:r>
                      <a:r>
                        <a:rPr lang="ko-KR" altLang="en-US" b="0" dirty="0" smtClean="0"/>
                        <a:t>팀원들간의 협업이 중요하다는 것을 느꼈다</a:t>
                      </a:r>
                      <a:r>
                        <a:rPr lang="en-US" altLang="ko-KR" b="0" dirty="0" smtClean="0"/>
                        <a:t>. </a:t>
                      </a:r>
                      <a:r>
                        <a:rPr lang="ko-KR" altLang="en-US" b="0" dirty="0" smtClean="0"/>
                        <a:t>맡은 부분에 대한 임무를 수행하면서 모르는 부분들이 많았다</a:t>
                      </a:r>
                      <a:r>
                        <a:rPr lang="en-US" altLang="ko-KR" b="0" dirty="0" smtClean="0"/>
                        <a:t>. </a:t>
                      </a:r>
                      <a:r>
                        <a:rPr lang="ko-KR" altLang="en-US" b="0" dirty="0" smtClean="0"/>
                        <a:t>그래서 팀원들에게 물어보는 일이 많았고 팀원들에게 너무 미안했다</a:t>
                      </a:r>
                      <a:r>
                        <a:rPr lang="en-US" altLang="ko-KR" b="0" dirty="0" smtClean="0"/>
                        <a:t>. </a:t>
                      </a:r>
                      <a:r>
                        <a:rPr lang="ko-KR" altLang="en-US" b="0" dirty="0" smtClean="0"/>
                        <a:t>이번 프로젝트를 하면서 아직 나에게 </a:t>
                      </a:r>
                      <a:r>
                        <a:rPr lang="ko-KR" altLang="en-US" b="0" dirty="0" err="1" smtClean="0"/>
                        <a:t>부족한것이</a:t>
                      </a:r>
                      <a:r>
                        <a:rPr lang="ko-KR" altLang="en-US" b="0" dirty="0" smtClean="0"/>
                        <a:t> 많고 더 많이 공부해야겠다고 생각했다</a:t>
                      </a:r>
                      <a:r>
                        <a:rPr lang="en-US" altLang="ko-KR" b="0" dirty="0" smtClean="0"/>
                        <a:t>.</a:t>
                      </a:r>
                      <a:endParaRPr lang="ko-KR" altLang="en-US" b="0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4005597337"/>
                  </a:ext>
                </a:extLst>
              </a:tr>
              <a:tr h="115377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 smtClean="0"/>
                        <a:t>박지혜</a:t>
                      </a:r>
                      <a:endParaRPr lang="ko-KR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 smtClean="0"/>
                        <a:t>프로젝트를 하면서 아직 모르는 기술들이 </a:t>
                      </a:r>
                      <a:r>
                        <a:rPr lang="ko-KR" altLang="en-US" b="0" dirty="0" err="1" smtClean="0"/>
                        <a:t>많다는것을</a:t>
                      </a:r>
                      <a:r>
                        <a:rPr lang="ko-KR" altLang="en-US" b="0" dirty="0" smtClean="0"/>
                        <a:t> 느꼈고 우리가 </a:t>
                      </a:r>
                      <a:r>
                        <a:rPr lang="ko-KR" altLang="en-US" b="0" dirty="0" err="1" smtClean="0"/>
                        <a:t>배운건</a:t>
                      </a:r>
                      <a:r>
                        <a:rPr lang="ko-KR" altLang="en-US" b="0" dirty="0" smtClean="0"/>
                        <a:t> 정말 필요하고 중요한 기초였고 아직 </a:t>
                      </a:r>
                      <a:r>
                        <a:rPr lang="ko-KR" altLang="en-US" b="0" dirty="0" err="1" smtClean="0"/>
                        <a:t>공부할게</a:t>
                      </a:r>
                      <a:r>
                        <a:rPr lang="ko-KR" altLang="en-US" b="0" dirty="0" smtClean="0"/>
                        <a:t> 많다고 느꼈다</a:t>
                      </a:r>
                      <a:r>
                        <a:rPr lang="en-US" altLang="ko-KR" b="0" dirty="0" smtClean="0"/>
                        <a:t>.</a:t>
                      </a:r>
                      <a:endParaRPr lang="ko-KR" altLang="en-US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671617744"/>
                  </a:ext>
                </a:extLst>
              </a:tr>
              <a:tr h="115377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 smtClean="0"/>
                        <a:t>안선영</a:t>
                      </a:r>
                      <a:endParaRPr lang="ko-KR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 smtClean="0"/>
                        <a:t>중요 순위를 제대로 파악하지 못하고 중요도가 낮은 부분에 시간을 너무 들여서 최소한의 기능밖에 구현 못한 것이 너무 아쉽다</a:t>
                      </a:r>
                      <a:r>
                        <a:rPr lang="en-US" altLang="ko-KR" b="0" dirty="0" smtClean="0"/>
                        <a:t>. </a:t>
                      </a:r>
                      <a:r>
                        <a:rPr lang="ko-KR" altLang="en-US" b="0" dirty="0" smtClean="0"/>
                        <a:t>팀워크의 중요성과 시간 분배를 잘해서 계획을 잘 실행해야 하는 중요성을 배웠다</a:t>
                      </a:r>
                      <a:r>
                        <a:rPr lang="en-US" altLang="ko-KR" b="0" dirty="0" smtClean="0"/>
                        <a:t>. </a:t>
                      </a:r>
                      <a:endParaRPr lang="ko-KR" altLang="en-US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912350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2450336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err="1" smtClean="0"/>
              <a:t>느낀점</a:t>
            </a:r>
            <a:endParaRPr lang="en-US" altLang="en-US" dirty="0" smtClean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0236620"/>
              </p:ext>
            </p:extLst>
          </p:nvPr>
        </p:nvGraphicFramePr>
        <p:xfrm>
          <a:off x="988291" y="2930229"/>
          <a:ext cx="7167418" cy="2377440"/>
        </p:xfrm>
        <a:graphic>
          <a:graphicData uri="http://schemas.openxmlformats.org/drawingml/2006/table">
            <a:tbl>
              <a:tblPr firstRow="1" bandRow="1">
                <a:tableStyleId>{638B1855-1B75-4FBE-930C-398BA8C253C6}</a:tableStyleId>
              </a:tblPr>
              <a:tblGrid>
                <a:gridCol w="2052488">
                  <a:extLst>
                    <a:ext uri="{9D8B030D-6E8A-4147-A177-3AD203B41FA5}">
                      <a16:colId xmlns:a16="http://schemas.microsoft.com/office/drawing/2014/main" xmlns="" val="692494904"/>
                    </a:ext>
                  </a:extLst>
                </a:gridCol>
                <a:gridCol w="5114930">
                  <a:extLst>
                    <a:ext uri="{9D8B030D-6E8A-4147-A177-3AD203B41FA5}">
                      <a16:colId xmlns:a16="http://schemas.microsoft.com/office/drawing/2014/main" xmlns="" val="735553972"/>
                    </a:ext>
                  </a:extLst>
                </a:gridCol>
              </a:tblGrid>
              <a:tr h="115377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 smtClean="0"/>
                        <a:t>이대원</a:t>
                      </a:r>
                      <a:endParaRPr lang="ko-KR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 smtClean="0"/>
                        <a:t>실제 상용화된 그룹웨어에는 미치지 못하지만 그</a:t>
                      </a:r>
                      <a:r>
                        <a:rPr lang="ko-KR" altLang="en-US" b="0" baseline="0" dirty="0" smtClean="0"/>
                        <a:t> 초석을 </a:t>
                      </a:r>
                      <a:r>
                        <a:rPr lang="ko-KR" altLang="en-US" b="0" baseline="0" dirty="0" err="1" smtClean="0"/>
                        <a:t>다질만한</a:t>
                      </a:r>
                      <a:r>
                        <a:rPr lang="ko-KR" altLang="en-US" b="0" baseline="0" dirty="0" smtClean="0"/>
                        <a:t> 프로젝트를 완수한 것으로 만족하지만</a:t>
                      </a:r>
                      <a:r>
                        <a:rPr lang="en-US" altLang="ko-KR" b="0" baseline="0" dirty="0" smtClean="0"/>
                        <a:t>, </a:t>
                      </a:r>
                      <a:r>
                        <a:rPr lang="ko-KR" altLang="en-US" b="0" baseline="0" dirty="0" smtClean="0"/>
                        <a:t>설계 </a:t>
                      </a:r>
                      <a:r>
                        <a:rPr lang="ko-KR" altLang="en-US" b="0" baseline="0" dirty="0" err="1" smtClean="0"/>
                        <a:t>오류등으로</a:t>
                      </a:r>
                      <a:r>
                        <a:rPr lang="ko-KR" altLang="en-US" b="0" baseline="0" dirty="0" smtClean="0"/>
                        <a:t> 불필요한 시간 소요가 </a:t>
                      </a:r>
                      <a:r>
                        <a:rPr lang="ko-KR" altLang="en-US" b="0" baseline="0" dirty="0" err="1" smtClean="0"/>
                        <a:t>많았던게</a:t>
                      </a:r>
                      <a:r>
                        <a:rPr lang="ko-KR" altLang="en-US" b="0" baseline="0" dirty="0" smtClean="0"/>
                        <a:t> 아쉬웠다</a:t>
                      </a:r>
                      <a:r>
                        <a:rPr lang="en-US" altLang="ko-KR" b="0" baseline="0" dirty="0" smtClean="0"/>
                        <a:t>.</a:t>
                      </a:r>
                      <a:endParaRPr lang="ko-KR" altLang="en-US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4005597337"/>
                  </a:ext>
                </a:extLst>
              </a:tr>
              <a:tr h="115377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 smtClean="0"/>
                        <a:t>전성원</a:t>
                      </a:r>
                      <a:endParaRPr lang="ko-KR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 smtClean="0"/>
                        <a:t>상용 그룹웨어와 같은 기능을 하고 싶었지만 시간이 부족하여 핵심일 것같은 거만 기능을 </a:t>
                      </a:r>
                      <a:r>
                        <a:rPr lang="ko-KR" altLang="en-US" b="0" dirty="0" err="1" smtClean="0"/>
                        <a:t>한게</a:t>
                      </a:r>
                      <a:r>
                        <a:rPr lang="ko-KR" altLang="en-US" b="0" dirty="0" smtClean="0"/>
                        <a:t> 아쉽고 </a:t>
                      </a:r>
                      <a:r>
                        <a:rPr lang="en-US" altLang="ko-KR" b="0" dirty="0" smtClean="0"/>
                        <a:t>SMTP</a:t>
                      </a:r>
                      <a:r>
                        <a:rPr lang="ko-KR" altLang="en-US" b="0" dirty="0" smtClean="0"/>
                        <a:t>와 </a:t>
                      </a:r>
                      <a:r>
                        <a:rPr lang="en-US" altLang="ko-KR" b="0" dirty="0" smtClean="0"/>
                        <a:t>RTMP</a:t>
                      </a:r>
                      <a:r>
                        <a:rPr lang="ko-KR" altLang="en-US" b="0" dirty="0" smtClean="0"/>
                        <a:t>를 활용 못해본 것이 아쉽습니다</a:t>
                      </a:r>
                      <a:r>
                        <a:rPr lang="en-US" altLang="ko-KR" b="0" dirty="0" smtClean="0"/>
                        <a:t>.</a:t>
                      </a:r>
                      <a:endParaRPr lang="ko-KR" altLang="en-US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6716177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9151589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ko-KR" dirty="0" err="1" smtClean="0"/>
              <a:t>QnA</a:t>
            </a:r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37157437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</a:t>
            </a:r>
            <a:r>
              <a:rPr lang="ko-KR" altLang="en-US" dirty="0" err="1" smtClean="0"/>
              <a:t>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클래스</a:t>
            </a:r>
            <a:r>
              <a:rPr lang="en-US" altLang="ko-KR" dirty="0" smtClean="0"/>
              <a:t> </a:t>
            </a:r>
            <a:r>
              <a:rPr lang="ko-KR" altLang="en-US" dirty="0" smtClean="0"/>
              <a:t>다이어그램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3770706" y="1805111"/>
            <a:ext cx="1512493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게시판</a:t>
            </a:r>
            <a:endParaRPr lang="en-US" altLang="en-US" sz="2000" dirty="0" smtClean="0"/>
          </a:p>
        </p:txBody>
      </p:sp>
      <p:pic>
        <p:nvPicPr>
          <p:cNvPr id="18434" name="Picture 2" descr="C:\Users\CHAEHYOWON\git\useful\Useful\UML\ClassDiagram\BoardClassDiagram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523" y="2328985"/>
            <a:ext cx="7885723" cy="3898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234169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</a:t>
            </a:r>
            <a:r>
              <a:rPr lang="ko-KR" altLang="en-US" dirty="0" err="1" smtClean="0"/>
              <a:t>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클래스</a:t>
            </a:r>
            <a:r>
              <a:rPr lang="en-US" altLang="ko-KR" dirty="0" smtClean="0"/>
              <a:t> </a:t>
            </a:r>
            <a:r>
              <a:rPr lang="ko-KR" altLang="en-US" dirty="0" smtClean="0"/>
              <a:t>다이어그램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3770706" y="1805111"/>
            <a:ext cx="1512493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쪽지함</a:t>
            </a:r>
            <a:endParaRPr lang="en-US" altLang="en-US" sz="2000" dirty="0" smtClean="0"/>
          </a:p>
        </p:txBody>
      </p:sp>
      <p:pic>
        <p:nvPicPr>
          <p:cNvPr id="23554" name="Picture 2" descr="C:\Users\CHAEHYOWON\git\useful\Useful\UML\ClassDiagram\NoteClassDiagram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676" y="2609794"/>
            <a:ext cx="7823201" cy="3626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989381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</a:t>
            </a:r>
            <a:r>
              <a:rPr lang="ko-KR" altLang="en-US" dirty="0" err="1" smtClean="0"/>
              <a:t>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클래스</a:t>
            </a:r>
            <a:r>
              <a:rPr lang="en-US" altLang="ko-KR" dirty="0" smtClean="0"/>
              <a:t> </a:t>
            </a:r>
            <a:r>
              <a:rPr lang="ko-KR" altLang="en-US" dirty="0" smtClean="0"/>
              <a:t>다이어그램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3770706" y="1924050"/>
            <a:ext cx="1512493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인사관리</a:t>
            </a:r>
            <a:endParaRPr lang="en-US" altLang="en-US" sz="2000" dirty="0" smtClean="0"/>
          </a:p>
        </p:txBody>
      </p:sp>
      <p:pic>
        <p:nvPicPr>
          <p:cNvPr id="19458" name="Picture 2" descr="C:\Users\CHAEHYOWON\git\useful\Useful\UML\ClassDiagram\ManagerClassDiagram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629" y="2622957"/>
            <a:ext cx="7895802" cy="3613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633361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</a:t>
            </a:r>
            <a:r>
              <a:rPr lang="ko-KR" altLang="en-US" dirty="0" err="1" smtClean="0"/>
              <a:t>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클래스</a:t>
            </a:r>
            <a:r>
              <a:rPr lang="en-US" altLang="ko-KR" dirty="0" smtClean="0"/>
              <a:t> </a:t>
            </a:r>
            <a:r>
              <a:rPr lang="ko-KR" altLang="en-US" dirty="0" smtClean="0"/>
              <a:t>다이어그램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3770706" y="1924050"/>
            <a:ext cx="1512493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업무공유</a:t>
            </a:r>
            <a:endParaRPr lang="en-US" altLang="en-US" sz="2000" dirty="0" smtClean="0"/>
          </a:p>
        </p:txBody>
      </p:sp>
      <p:pic>
        <p:nvPicPr>
          <p:cNvPr id="20482" name="Picture 2" descr="C:\Users\CHAEHYOWON\git\useful\Useful\UML\ClassDiagram\SharetaskClassDiagram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385" y="2521074"/>
            <a:ext cx="7752861" cy="3676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34894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</a:t>
            </a:r>
            <a:r>
              <a:rPr lang="ko-KR" altLang="en-US" dirty="0" err="1" smtClean="0"/>
              <a:t>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클래스</a:t>
            </a:r>
            <a:r>
              <a:rPr lang="en-US" altLang="ko-KR" dirty="0" smtClean="0"/>
              <a:t> </a:t>
            </a:r>
            <a:r>
              <a:rPr lang="ko-KR" altLang="en-US" dirty="0" smtClean="0"/>
              <a:t>다이어그램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3770706" y="1924050"/>
            <a:ext cx="1512493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사내일정</a:t>
            </a:r>
            <a:endParaRPr lang="en-US" altLang="en-US" sz="2000" dirty="0" smtClean="0"/>
          </a:p>
        </p:txBody>
      </p:sp>
      <p:pic>
        <p:nvPicPr>
          <p:cNvPr id="21506" name="Picture 2" descr="C:\Users\CHAEHYOWON\git\useful\Useful\UML\ClassDiagram\ScheduleClassDiagram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386" y="2538369"/>
            <a:ext cx="7666892" cy="3635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021794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</a:t>
            </a:r>
            <a:r>
              <a:rPr lang="ko-KR" altLang="en-US" dirty="0" err="1" smtClean="0"/>
              <a:t>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클래스</a:t>
            </a:r>
            <a:r>
              <a:rPr lang="en-US" altLang="ko-KR" dirty="0" smtClean="0"/>
              <a:t> </a:t>
            </a:r>
            <a:r>
              <a:rPr lang="ko-KR" altLang="en-US" dirty="0" smtClean="0"/>
              <a:t>다이어그램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3770706" y="1924050"/>
            <a:ext cx="1512493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회의실예약</a:t>
            </a:r>
            <a:endParaRPr lang="en-US" altLang="en-US" sz="2000" dirty="0" smtClean="0"/>
          </a:p>
        </p:txBody>
      </p:sp>
      <p:pic>
        <p:nvPicPr>
          <p:cNvPr id="22530" name="Picture 2" descr="C:\Users\CHAEHYOWON\git\useful\Useful\UML\ClassDiagram\MeetingClassDiagram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509" y="2617985"/>
            <a:ext cx="7416800" cy="3509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338724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다이어그램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 bwMode="auto">
          <a:xfrm>
            <a:off x="3770707" y="1924050"/>
            <a:ext cx="1414464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전자결</a:t>
            </a:r>
            <a:r>
              <a:rPr lang="ko-KR" altLang="en-US" sz="2000" dirty="0"/>
              <a:t>재</a:t>
            </a:r>
            <a:endParaRPr lang="en-US" altLang="en-US" sz="2000" dirty="0" smtClean="0"/>
          </a:p>
        </p:txBody>
      </p:sp>
      <p:pic>
        <p:nvPicPr>
          <p:cNvPr id="14346" name="Picture 10" descr="C:\Users\CHAEHYOWON\Desktop\Approval Use Case Diagram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505" y="2476499"/>
            <a:ext cx="7712869" cy="3562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400197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다이어그램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pic>
        <p:nvPicPr>
          <p:cNvPr id="14338" name="Picture 2" descr="C:\Users\CHAEHYOWON\Desktop\Organization Use Case Diagram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711" y="2790824"/>
            <a:ext cx="7434264" cy="1657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2"/>
          <p:cNvSpPr txBox="1">
            <a:spLocks noChangeArrowheads="1"/>
          </p:cNvSpPr>
          <p:nvPr/>
        </p:nvSpPr>
        <p:spPr bwMode="auto">
          <a:xfrm>
            <a:off x="3757611" y="2176462"/>
            <a:ext cx="1414464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조직도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70941582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err="1" smtClean="0"/>
              <a:t>개발범위</a:t>
            </a:r>
            <a:r>
              <a:rPr lang="ko-KR" altLang="en-US" dirty="0" smtClean="0"/>
              <a:t> 및 주요기능</a:t>
            </a:r>
            <a:endParaRPr lang="en-US" altLang="en-US" dirty="0" smtClean="0"/>
          </a:p>
        </p:txBody>
      </p:sp>
      <p:sp>
        <p:nvSpPr>
          <p:cNvPr id="3" name="Oval 18"/>
          <p:cNvSpPr>
            <a:spLocks noChangeArrowheads="1"/>
          </p:cNvSpPr>
          <p:nvPr/>
        </p:nvSpPr>
        <p:spPr bwMode="auto">
          <a:xfrm>
            <a:off x="2611438" y="2284413"/>
            <a:ext cx="3198812" cy="3144837"/>
          </a:xfrm>
          <a:prstGeom prst="ellipse">
            <a:avLst/>
          </a:prstGeom>
          <a:gradFill rotWithShape="1">
            <a:gsLst>
              <a:gs pos="0">
                <a:srgbClr val="FFCC00">
                  <a:alpha val="50000"/>
                </a:srgbClr>
              </a:gs>
              <a:gs pos="100000">
                <a:srgbClr val="765E00">
                  <a:alpha val="50000"/>
                </a:srgbClr>
              </a:gs>
            </a:gsLst>
            <a:lin ang="5400000" scaled="1"/>
          </a:gradFill>
          <a:ln w="28575">
            <a:noFill/>
            <a:prstDash val="sysDot"/>
            <a:round/>
            <a:headEnd/>
            <a:tailEnd/>
          </a:ln>
        </p:spPr>
        <p:txBody>
          <a:bodyPr wrap="none" anchor="ctr"/>
          <a:lstStyle/>
          <a:p>
            <a:pPr algn="just">
              <a:lnSpc>
                <a:spcPct val="150000"/>
              </a:lnSpc>
              <a:buClr>
                <a:srgbClr val="FFFF93"/>
              </a:buClr>
            </a:pPr>
            <a:endParaRPr kumimoji="0" lang="ko-KR" altLang="en-US">
              <a:latin typeface="Calibri" pitchFamily="34" charset="0"/>
              <a:ea typeface="맑은 고딕" pitchFamily="50" charset="-127"/>
            </a:endParaRPr>
          </a:p>
        </p:txBody>
      </p:sp>
      <p:grpSp>
        <p:nvGrpSpPr>
          <p:cNvPr id="4" name="그룹 165"/>
          <p:cNvGrpSpPr>
            <a:grpSpLocks/>
          </p:cNvGrpSpPr>
          <p:nvPr/>
        </p:nvGrpSpPr>
        <p:grpSpPr bwMode="auto">
          <a:xfrm>
            <a:off x="6572250" y="5357813"/>
            <a:ext cx="1714500" cy="785812"/>
            <a:chOff x="1116186" y="1760500"/>
            <a:chExt cx="3414882" cy="1387493"/>
          </a:xfrm>
        </p:grpSpPr>
        <p:pic>
          <p:nvPicPr>
            <p:cNvPr id="5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575052" y="2198655"/>
              <a:ext cx="956016" cy="949338"/>
            </a:xfrm>
            <a:prstGeom prst="rect">
              <a:avLst/>
            </a:prstGeom>
            <a:ln>
              <a:noFill/>
            </a:ln>
            <a:effectLst>
              <a:glow rad="63500">
                <a:schemeClr val="accent1">
                  <a:satMod val="175000"/>
                  <a:alpha val="40000"/>
                </a:schemeClr>
              </a:glow>
              <a:outerShdw blurRad="292100" dist="139700" dir="2700000" algn="tl" rotWithShape="0">
                <a:srgbClr val="333333">
                  <a:alpha val="65000"/>
                </a:srgbClr>
              </a:outerShdw>
              <a:reflection blurRad="6350" stA="52000" endA="300" endPos="35000" dir="5400000" sy="-100000" algn="bl" rotWithShape="0"/>
            </a:effectLst>
            <a:scene3d>
              <a:camera prst="isometricOffAxis2Left"/>
              <a:lightRig rig="threePt" dir="t"/>
            </a:scene3d>
          </p:spPr>
        </p:pic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136920" y="1760500"/>
              <a:ext cx="1377606" cy="1281995"/>
            </a:xfrm>
            <a:prstGeom prst="rect">
              <a:avLst/>
            </a:prstGeom>
            <a:ln>
              <a:noFill/>
            </a:ln>
            <a:effectLst>
              <a:glow rad="63500">
                <a:schemeClr val="accent1">
                  <a:satMod val="175000"/>
                  <a:alpha val="40000"/>
                </a:schemeClr>
              </a:glow>
              <a:outerShdw blurRad="292100" dist="139700" dir="2700000" algn="tl" rotWithShape="0">
                <a:srgbClr val="333333">
                  <a:alpha val="65000"/>
                </a:srgbClr>
              </a:outerShdw>
              <a:reflection blurRad="6350" stA="52000" endA="300" endPos="35000" dir="5400000" sy="-100000" algn="bl" rotWithShape="0"/>
            </a:effectLst>
          </p:spPr>
        </p:pic>
        <p:pic>
          <p:nvPicPr>
            <p:cNvPr id="7" name="Picture 4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116186" y="2271681"/>
              <a:ext cx="998346" cy="871726"/>
            </a:xfrm>
            <a:prstGeom prst="rect">
              <a:avLst/>
            </a:prstGeom>
            <a:ln>
              <a:noFill/>
            </a:ln>
            <a:effectLst>
              <a:glow rad="63500">
                <a:schemeClr val="accent1">
                  <a:satMod val="175000"/>
                  <a:alpha val="40000"/>
                </a:schemeClr>
              </a:glow>
              <a:outerShdw blurRad="292100" dist="139700" dir="2700000" algn="tl" rotWithShape="0">
                <a:srgbClr val="333333">
                  <a:alpha val="65000"/>
                </a:srgbClr>
              </a:outerShdw>
              <a:reflection blurRad="6350" stA="52000" endA="300" endPos="35000" dir="5400000" sy="-100000" algn="bl" rotWithShape="0"/>
            </a:effectLst>
            <a:scene3d>
              <a:camera prst="isometricOffAxis1Right"/>
              <a:lightRig rig="threePt" dir="t"/>
            </a:scene3d>
          </p:spPr>
        </p:pic>
      </p:grpSp>
      <p:sp>
        <p:nvSpPr>
          <p:cNvPr id="8" name="Oval 15"/>
          <p:cNvSpPr>
            <a:spLocks noChangeArrowheads="1"/>
          </p:cNvSpPr>
          <p:nvPr/>
        </p:nvSpPr>
        <p:spPr bwMode="auto">
          <a:xfrm>
            <a:off x="2936875" y="2598738"/>
            <a:ext cx="2555875" cy="2555875"/>
          </a:xfrm>
          <a:prstGeom prst="ellipse">
            <a:avLst/>
          </a:prstGeom>
          <a:gradFill rotWithShape="1"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rgbClr val="000000">
                  <a:gamma/>
                  <a:tint val="0"/>
                  <a:invGamma/>
                  <a:alpha val="0"/>
                </a:srgbClr>
              </a:gs>
            </a:gsLst>
            <a:lin ang="2700000" scaled="1"/>
          </a:gradFill>
          <a:ln w="9525" algn="ctr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just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93"/>
              </a:buClr>
              <a:defRPr/>
            </a:pPr>
            <a:endParaRPr kumimoji="0" lang="ko-KR" altLang="en-US">
              <a:latin typeface="+mn-lt"/>
              <a:ea typeface="+mn-ea"/>
            </a:endParaRPr>
          </a:p>
        </p:txBody>
      </p:sp>
      <p:sp>
        <p:nvSpPr>
          <p:cNvPr id="9" name="Oval 16"/>
          <p:cNvSpPr>
            <a:spLocks noChangeArrowheads="1"/>
          </p:cNvSpPr>
          <p:nvPr/>
        </p:nvSpPr>
        <p:spPr bwMode="auto">
          <a:xfrm>
            <a:off x="3201988" y="2894013"/>
            <a:ext cx="2041525" cy="2041525"/>
          </a:xfrm>
          <a:prstGeom prst="ellipse">
            <a:avLst/>
          </a:prstGeom>
          <a:gradFill rotWithShape="0">
            <a:gsLst>
              <a:gs pos="0">
                <a:srgbClr val="FFFFFF"/>
              </a:gs>
              <a:gs pos="50000">
                <a:srgbClr val="B2B2B2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50000"/>
              </a:lnSpc>
              <a:buClr>
                <a:srgbClr val="FFFF93"/>
              </a:buClr>
            </a:pPr>
            <a:endParaRPr kumimoji="0" lang="ko-KR" altLang="ko-KR" sz="2400">
              <a:latin typeface="Times New Roman" pitchFamily="18" charset="0"/>
              <a:ea typeface="맑은 고딕" pitchFamily="50" charset="-127"/>
            </a:endParaRPr>
          </a:p>
        </p:txBody>
      </p:sp>
      <p:sp>
        <p:nvSpPr>
          <p:cNvPr id="10" name="Oval 17"/>
          <p:cNvSpPr>
            <a:spLocks noChangeArrowheads="1"/>
          </p:cNvSpPr>
          <p:nvPr/>
        </p:nvSpPr>
        <p:spPr bwMode="auto">
          <a:xfrm>
            <a:off x="3463925" y="3143250"/>
            <a:ext cx="1508125" cy="1508125"/>
          </a:xfrm>
          <a:prstGeom prst="ellipse">
            <a:avLst/>
          </a:prstGeom>
          <a:gradFill rotWithShape="0">
            <a:gsLst>
              <a:gs pos="0">
                <a:schemeClr val="accent1">
                  <a:lumMod val="40000"/>
                  <a:lumOff val="60000"/>
                </a:schemeClr>
              </a:gs>
              <a:gs pos="50000">
                <a:srgbClr val="B2B2B2"/>
              </a:gs>
              <a:gs pos="100000">
                <a:srgbClr val="FFFFFF"/>
              </a:gs>
            </a:gsLst>
            <a:lin ang="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just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93"/>
              </a:buClr>
              <a:defRPr/>
            </a:pPr>
            <a:endParaRPr kumimoji="0" lang="ko-KR" altLang="en-US">
              <a:latin typeface="+mn-lt"/>
              <a:ea typeface="+mn-ea"/>
            </a:endParaRPr>
          </a:p>
        </p:txBody>
      </p:sp>
      <p:sp>
        <p:nvSpPr>
          <p:cNvPr id="11" name="Oval 24"/>
          <p:cNvSpPr>
            <a:spLocks noChangeArrowheads="1"/>
          </p:cNvSpPr>
          <p:nvPr/>
        </p:nvSpPr>
        <p:spPr bwMode="auto">
          <a:xfrm>
            <a:off x="3625850" y="3328988"/>
            <a:ext cx="1139825" cy="1135062"/>
          </a:xfrm>
          <a:prstGeom prst="ellipse">
            <a:avLst/>
          </a:pr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80000"/>
              </a:lnSpc>
              <a:buClr>
                <a:srgbClr val="FFFF93"/>
              </a:buClr>
            </a:pPr>
            <a:endParaRPr kumimoji="0" lang="en-US" altLang="ko-KR" sz="2400" b="1">
              <a:solidFill>
                <a:srgbClr val="FFFFFF"/>
              </a:solidFill>
              <a:latin typeface="Times New Roman" pitchFamily="18" charset="0"/>
              <a:ea typeface="굴림체" pitchFamily="49" charset="-127"/>
            </a:endParaRPr>
          </a:p>
        </p:txBody>
      </p:sp>
      <p:sp>
        <p:nvSpPr>
          <p:cNvPr id="12" name="Text Box 97"/>
          <p:cNvSpPr txBox="1">
            <a:spLocks noChangeArrowheads="1"/>
          </p:cNvSpPr>
          <p:nvPr/>
        </p:nvSpPr>
        <p:spPr bwMode="auto">
          <a:xfrm>
            <a:off x="3553487" y="3702690"/>
            <a:ext cx="1223963" cy="4213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buClr>
                <a:srgbClr val="FFFF93"/>
              </a:buClr>
            </a:pPr>
            <a:r>
              <a:rPr kumimoji="0" lang="en-US" altLang="ko-KR" sz="1400" b="1" dirty="0">
                <a:latin typeface="Arial Black" pitchFamily="34" charset="0"/>
                <a:ea typeface="맑은 고딕" pitchFamily="50" charset="-127"/>
              </a:rPr>
              <a:t>IT</a:t>
            </a:r>
            <a:r>
              <a:rPr kumimoji="0" lang="ko-KR" altLang="en-US" sz="1600" b="1" dirty="0">
                <a:solidFill>
                  <a:schemeClr val="accent5">
                    <a:lumMod val="50000"/>
                  </a:schemeClr>
                </a:solidFill>
                <a:latin typeface="Arial Black" pitchFamily="34" charset="0"/>
                <a:ea typeface="맑은 고딕" pitchFamily="50" charset="-127"/>
              </a:rPr>
              <a:t>그룹웨어</a:t>
            </a:r>
            <a:endParaRPr kumimoji="0" lang="en-US" altLang="ko-KR" sz="1600" b="1" dirty="0">
              <a:solidFill>
                <a:schemeClr val="accent5">
                  <a:lumMod val="50000"/>
                </a:schemeClr>
              </a:solidFill>
              <a:latin typeface="Arial Black" pitchFamily="34" charset="0"/>
              <a:ea typeface="맑은 고딕" pitchFamily="50" charset="-127"/>
            </a:endParaRPr>
          </a:p>
        </p:txBody>
      </p:sp>
      <p:pic>
        <p:nvPicPr>
          <p:cNvPr id="13" name="Picture 3" descr="D:\01.심플렉스업무\10.오피스관련_참조자료\일러스트아이콘모음(박하규)\com_homapp_13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988050" y="4273550"/>
            <a:ext cx="431800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Text Box 97"/>
          <p:cNvSpPr txBox="1">
            <a:spLocks noChangeArrowheads="1"/>
          </p:cNvSpPr>
          <p:nvPr/>
        </p:nvSpPr>
        <p:spPr bwMode="auto">
          <a:xfrm>
            <a:off x="2278063" y="2695575"/>
            <a:ext cx="908050" cy="29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buClr>
                <a:srgbClr val="FFFF93"/>
              </a:buClr>
            </a:pPr>
            <a:r>
              <a:rPr kumimoji="0" lang="ko-KR" altLang="en-US" sz="1000" b="1">
                <a:latin typeface="Arial Black" pitchFamily="34" charset="0"/>
                <a:ea typeface="맑은 고딕" pitchFamily="50" charset="-127"/>
              </a:rPr>
              <a:t>전자결제</a:t>
            </a:r>
            <a:endParaRPr kumimoji="0" lang="en-US" altLang="ko-KR" sz="1000" b="1">
              <a:latin typeface="Arial Black" pitchFamily="34" charset="0"/>
              <a:ea typeface="맑은 고딕" pitchFamily="50" charset="-127"/>
            </a:endParaRPr>
          </a:p>
        </p:txBody>
      </p:sp>
      <p:sp>
        <p:nvSpPr>
          <p:cNvPr id="16" name="Text Box 97"/>
          <p:cNvSpPr txBox="1">
            <a:spLocks noChangeArrowheads="1"/>
          </p:cNvSpPr>
          <p:nvPr/>
        </p:nvSpPr>
        <p:spPr bwMode="auto">
          <a:xfrm>
            <a:off x="5916613" y="4705350"/>
            <a:ext cx="693737" cy="32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buClr>
                <a:srgbClr val="FFFF93"/>
              </a:buClr>
            </a:pPr>
            <a:r>
              <a:rPr kumimoji="0" lang="ko-KR" altLang="en-US" sz="1000" b="1" dirty="0" err="1">
                <a:latin typeface="Arial Black" pitchFamily="34" charset="0"/>
                <a:ea typeface="맑은 고딕" pitchFamily="50" charset="-127"/>
              </a:rPr>
              <a:t>웹하드</a:t>
            </a:r>
            <a:endParaRPr kumimoji="0" lang="en-US" altLang="ko-KR" sz="1000" b="1" dirty="0">
              <a:latin typeface="Arial Black" pitchFamily="34" charset="0"/>
              <a:ea typeface="맑은 고딕" pitchFamily="50" charset="-127"/>
            </a:endParaRPr>
          </a:p>
        </p:txBody>
      </p:sp>
      <p:sp>
        <p:nvSpPr>
          <p:cNvPr id="17" name="Text Box 97"/>
          <p:cNvSpPr txBox="1">
            <a:spLocks noChangeArrowheads="1"/>
          </p:cNvSpPr>
          <p:nvPr/>
        </p:nvSpPr>
        <p:spPr bwMode="auto">
          <a:xfrm>
            <a:off x="5214938" y="5707063"/>
            <a:ext cx="839787" cy="2774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buClr>
                <a:srgbClr val="FFFF93"/>
              </a:buClr>
            </a:pPr>
            <a:r>
              <a:rPr kumimoji="0" lang="ko-KR" altLang="en-US" sz="900" b="1" dirty="0" smtClean="0">
                <a:latin typeface="Arial Black" pitchFamily="34" charset="0"/>
                <a:ea typeface="맑은 고딕" pitchFamily="50" charset="-127"/>
              </a:rPr>
              <a:t>회의실 예약</a:t>
            </a:r>
            <a:endParaRPr kumimoji="0" lang="en-US" altLang="ko-KR" sz="900" b="1" dirty="0">
              <a:latin typeface="Arial Black" pitchFamily="34" charset="0"/>
              <a:ea typeface="맑은 고딕" pitchFamily="50" charset="-127"/>
            </a:endParaRPr>
          </a:p>
        </p:txBody>
      </p:sp>
      <p:sp>
        <p:nvSpPr>
          <p:cNvPr id="18" name="Text Box 97"/>
          <p:cNvSpPr txBox="1">
            <a:spLocks noChangeArrowheads="1"/>
          </p:cNvSpPr>
          <p:nvPr/>
        </p:nvSpPr>
        <p:spPr bwMode="auto">
          <a:xfrm>
            <a:off x="2794000" y="5861050"/>
            <a:ext cx="1277938" cy="29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buClr>
                <a:srgbClr val="FFFF93"/>
              </a:buClr>
            </a:pPr>
            <a:r>
              <a:rPr kumimoji="0" lang="ko-KR" altLang="en-US" sz="1000" b="1">
                <a:latin typeface="Arial Black" pitchFamily="34" charset="0"/>
                <a:ea typeface="맑은 고딕" pitchFamily="50" charset="-127"/>
              </a:rPr>
              <a:t>일정관리</a:t>
            </a:r>
            <a:endParaRPr kumimoji="0" lang="en-US" altLang="ko-KR" sz="1000" b="1">
              <a:latin typeface="Arial Black" pitchFamily="34" charset="0"/>
              <a:ea typeface="맑은 고딕" pitchFamily="50" charset="-127"/>
            </a:endParaRPr>
          </a:p>
        </p:txBody>
      </p:sp>
      <p:sp>
        <p:nvSpPr>
          <p:cNvPr id="19" name="Text Box 97"/>
          <p:cNvSpPr txBox="1">
            <a:spLocks noChangeArrowheads="1"/>
          </p:cNvSpPr>
          <p:nvPr/>
        </p:nvSpPr>
        <p:spPr bwMode="auto">
          <a:xfrm>
            <a:off x="1946275" y="4929188"/>
            <a:ext cx="839788" cy="29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buClr>
                <a:srgbClr val="FFFF93"/>
              </a:buClr>
            </a:pPr>
            <a:r>
              <a:rPr lang="ko-KR" altLang="en-US" sz="1000" b="1" dirty="0" smtClean="0">
                <a:latin typeface="Arial Black" pitchFamily="34" charset="0"/>
                <a:ea typeface="맑은 고딕" pitchFamily="50" charset="-127"/>
              </a:rPr>
              <a:t>쪽지</a:t>
            </a:r>
            <a:endParaRPr kumimoji="0" lang="en-US" altLang="ko-KR" sz="1000" b="1" dirty="0">
              <a:latin typeface="Arial Black" pitchFamily="34" charset="0"/>
              <a:ea typeface="맑은 고딕" pitchFamily="50" charset="-127"/>
            </a:endParaRPr>
          </a:p>
        </p:txBody>
      </p:sp>
      <p:sp>
        <p:nvSpPr>
          <p:cNvPr id="20" name="Text Box 97"/>
          <p:cNvSpPr txBox="1">
            <a:spLocks noChangeArrowheads="1"/>
          </p:cNvSpPr>
          <p:nvPr/>
        </p:nvSpPr>
        <p:spPr bwMode="auto">
          <a:xfrm>
            <a:off x="5505450" y="2532063"/>
            <a:ext cx="1423988" cy="29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buClr>
                <a:srgbClr val="FFFF93"/>
              </a:buClr>
            </a:pPr>
            <a:r>
              <a:rPr kumimoji="0" lang="ko-KR" altLang="en-US" sz="1000" b="1">
                <a:latin typeface="Arial Black" pitchFamily="34" charset="0"/>
                <a:ea typeface="맑은 고딕" pitchFamily="50" charset="-127"/>
              </a:rPr>
              <a:t>전자게시판</a:t>
            </a:r>
            <a:endParaRPr kumimoji="0" lang="en-US" altLang="ko-KR" sz="1000" b="1">
              <a:latin typeface="Arial Black" pitchFamily="34" charset="0"/>
              <a:ea typeface="맑은 고딕" pitchFamily="50" charset="-127"/>
            </a:endParaRPr>
          </a:p>
        </p:txBody>
      </p:sp>
      <p:pic>
        <p:nvPicPr>
          <p:cNvPr id="21" name="Picture 3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281238" y="2143125"/>
            <a:ext cx="630237" cy="642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" name="Picture 5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874838" y="4286250"/>
            <a:ext cx="677862" cy="642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" name="Picture 6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2814638" y="5357813"/>
            <a:ext cx="531812" cy="531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" name="Picture 7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1731774" y="3101904"/>
            <a:ext cx="574675" cy="56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" name="Picture 9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5510213" y="2124075"/>
            <a:ext cx="571500" cy="52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" name="Picture 10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5981700" y="3116263"/>
            <a:ext cx="547688" cy="541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" name="Text Box 97"/>
          <p:cNvSpPr txBox="1">
            <a:spLocks noChangeArrowheads="1"/>
          </p:cNvSpPr>
          <p:nvPr/>
        </p:nvSpPr>
        <p:spPr bwMode="auto">
          <a:xfrm>
            <a:off x="5981700" y="3586163"/>
            <a:ext cx="785813" cy="32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buClr>
                <a:srgbClr val="FFFF93"/>
              </a:buClr>
            </a:pPr>
            <a:r>
              <a:rPr kumimoji="0" lang="ko-KR" altLang="en-US" sz="1000" b="1" dirty="0">
                <a:latin typeface="Arial Black" pitchFamily="34" charset="0"/>
                <a:ea typeface="맑은 고딕" pitchFamily="50" charset="-127"/>
              </a:rPr>
              <a:t>업무관리</a:t>
            </a:r>
            <a:endParaRPr kumimoji="0" lang="en-US" altLang="ko-KR" sz="1000" b="1" dirty="0">
              <a:latin typeface="Arial Black" pitchFamily="34" charset="0"/>
              <a:ea typeface="맑은 고딕" pitchFamily="50" charset="-127"/>
            </a:endParaRPr>
          </a:p>
        </p:txBody>
      </p:sp>
      <p:sp>
        <p:nvSpPr>
          <p:cNvPr id="30" name="Text Box 97"/>
          <p:cNvSpPr txBox="1">
            <a:spLocks noChangeArrowheads="1"/>
          </p:cNvSpPr>
          <p:nvPr/>
        </p:nvSpPr>
        <p:spPr bwMode="auto">
          <a:xfrm>
            <a:off x="1641499" y="3703117"/>
            <a:ext cx="839787" cy="29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buClr>
                <a:srgbClr val="FFFF93"/>
              </a:buClr>
            </a:pPr>
            <a:r>
              <a:rPr lang="ko-KR" altLang="en-US" sz="1000" b="1" dirty="0" smtClean="0">
                <a:latin typeface="Arial Black" pitchFamily="34" charset="0"/>
                <a:ea typeface="맑은 고딕" pitchFamily="50" charset="-127"/>
              </a:rPr>
              <a:t>인사관리</a:t>
            </a:r>
            <a:endParaRPr kumimoji="0" lang="en-US" altLang="ko-KR" sz="1000" b="1" dirty="0">
              <a:latin typeface="Arial Black" pitchFamily="34" charset="0"/>
              <a:ea typeface="맑은 고딕" pitchFamily="50" charset="-127"/>
            </a:endParaRPr>
          </a:p>
        </p:txBody>
      </p:sp>
      <p:pic>
        <p:nvPicPr>
          <p:cNvPr id="31" name="Picture 3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258725" y="5106964"/>
            <a:ext cx="630237" cy="642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" name="Picture 10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4127879" y="5561487"/>
            <a:ext cx="547688" cy="541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" name="Text Box 97"/>
          <p:cNvSpPr txBox="1">
            <a:spLocks noChangeArrowheads="1"/>
          </p:cNvSpPr>
          <p:nvPr/>
        </p:nvSpPr>
        <p:spPr bwMode="auto">
          <a:xfrm>
            <a:off x="4059640" y="6099625"/>
            <a:ext cx="785813" cy="2992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buClr>
                <a:srgbClr val="FFFF93"/>
              </a:buClr>
            </a:pPr>
            <a:r>
              <a:rPr kumimoji="0" lang="ko-KR" altLang="en-US" sz="1000" b="1" dirty="0" smtClean="0">
                <a:latin typeface="Arial Black" pitchFamily="34" charset="0"/>
                <a:ea typeface="맑은 고딕" pitchFamily="50" charset="-127"/>
              </a:rPr>
              <a:t>출근관리</a:t>
            </a:r>
            <a:endParaRPr kumimoji="0" lang="en-US" altLang="ko-KR" sz="1000" b="1" dirty="0">
              <a:latin typeface="Arial Black" pitchFamily="34" charset="0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0256379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다이어그램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 bwMode="auto">
          <a:xfrm>
            <a:off x="3770707" y="1914525"/>
            <a:ext cx="1414464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로그</a:t>
            </a:r>
            <a:r>
              <a:rPr lang="ko-KR" altLang="en-US" sz="2000" dirty="0"/>
              <a:t>인</a:t>
            </a:r>
            <a:endParaRPr lang="en-US" altLang="en-US" sz="2000" dirty="0" smtClean="0"/>
          </a:p>
        </p:txBody>
      </p:sp>
      <p:pic>
        <p:nvPicPr>
          <p:cNvPr id="15362" name="Picture 2" descr="C:\Users\CHAEHYOWON\Desktop\login Use Case Diagram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789" y="2947988"/>
            <a:ext cx="7914086" cy="1762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941582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다이어그램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 bwMode="auto">
          <a:xfrm>
            <a:off x="3659979" y="2390775"/>
            <a:ext cx="1871664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마이페이지</a:t>
            </a:r>
            <a:endParaRPr lang="en-US" altLang="en-US" sz="2000" dirty="0" smtClean="0"/>
          </a:p>
        </p:txBody>
      </p:sp>
      <p:pic>
        <p:nvPicPr>
          <p:cNvPr id="16386" name="Picture 2" descr="C:\Users\CHAEHYOWON\Desktop\Mypage Use Case Diagram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711" y="3067050"/>
            <a:ext cx="7696200" cy="1695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941582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다이어그램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 bwMode="auto">
          <a:xfrm>
            <a:off x="3502818" y="2095500"/>
            <a:ext cx="1909764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출퇴근내역</a:t>
            </a:r>
            <a:endParaRPr lang="en-US" altLang="en-US" sz="2000" dirty="0" smtClean="0"/>
          </a:p>
        </p:txBody>
      </p:sp>
      <p:pic>
        <p:nvPicPr>
          <p:cNvPr id="17410" name="Picture 2" descr="C:\Users\CHAEHYOWON\Desktop\Commute Use Case Diagram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786062"/>
            <a:ext cx="7696200" cy="242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941582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다이어그램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 bwMode="auto">
          <a:xfrm>
            <a:off x="3617118" y="1695451"/>
            <a:ext cx="1909764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게시판</a:t>
            </a:r>
            <a:endParaRPr lang="en-US" altLang="en-US" sz="2000" dirty="0" smtClean="0"/>
          </a:p>
        </p:txBody>
      </p:sp>
      <p:pic>
        <p:nvPicPr>
          <p:cNvPr id="18434" name="Picture 2" descr="C:\Users\CHAEHYOWON\Desktop\Boardl Use Case Diagram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850" y="2152650"/>
            <a:ext cx="7734300" cy="4138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286433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다이어그램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 bwMode="auto">
          <a:xfrm>
            <a:off x="3617118" y="1695451"/>
            <a:ext cx="1909764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인사관</a:t>
            </a:r>
            <a:r>
              <a:rPr lang="ko-KR" altLang="en-US" sz="2000" dirty="0"/>
              <a:t>리</a:t>
            </a:r>
            <a:endParaRPr lang="en-US" altLang="en-US" sz="2000" dirty="0" smtClean="0"/>
          </a:p>
        </p:txBody>
      </p:sp>
      <p:pic>
        <p:nvPicPr>
          <p:cNvPr id="19458" name="Picture 2" descr="C:\Users\CHAEHYOWON\Desktop\Manager Use Case Diagram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924" y="2219325"/>
            <a:ext cx="7972425" cy="4010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839476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다이어그램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 bwMode="auto">
          <a:xfrm>
            <a:off x="3365896" y="1957388"/>
            <a:ext cx="2345532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smtClean="0"/>
              <a:t>업무공유게시판</a:t>
            </a:r>
            <a:endParaRPr lang="en-US" altLang="en-US" sz="2000" dirty="0" smtClean="0"/>
          </a:p>
        </p:txBody>
      </p:sp>
      <p:pic>
        <p:nvPicPr>
          <p:cNvPr id="21506" name="Picture 2" descr="C:\Users\CHAEHYOWON\Desktop\업무공유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2633663"/>
            <a:ext cx="8010525" cy="2662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648488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다이어그램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 bwMode="auto">
          <a:xfrm>
            <a:off x="3550443" y="1847851"/>
            <a:ext cx="1909764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사내일정</a:t>
            </a:r>
            <a:endParaRPr lang="en-US" altLang="en-US" sz="2000" dirty="0" smtClean="0"/>
          </a:p>
        </p:txBody>
      </p:sp>
      <p:pic>
        <p:nvPicPr>
          <p:cNvPr id="22530" name="Picture 2" descr="C:\Users\CHAEHYOWON\Desktop\사내일정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062" y="2514599"/>
            <a:ext cx="8010526" cy="284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648488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다이어그램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 bwMode="auto">
          <a:xfrm>
            <a:off x="3564731" y="1695450"/>
            <a:ext cx="1909764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회의실예약</a:t>
            </a:r>
            <a:endParaRPr lang="en-US" altLang="en-US" sz="2000" dirty="0" smtClean="0"/>
          </a:p>
        </p:txBody>
      </p:sp>
      <p:pic>
        <p:nvPicPr>
          <p:cNvPr id="20482" name="Picture 2" descr="C:\Users\CHAEHYOWON\Desktop\회의실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1" y="2219324"/>
            <a:ext cx="7781924" cy="406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648488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전자결재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887177"/>
            <a:ext cx="7934325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상급자에게 보고할 문서를 작성하여 결재를 </a:t>
            </a:r>
            <a:r>
              <a:rPr lang="ko-KR" altLang="en-US" sz="1800" dirty="0" smtClean="0"/>
              <a:t>상신함</a:t>
            </a:r>
            <a:endParaRPr lang="en-US" altLang="ko-KR" sz="1800" dirty="0" smtClean="0"/>
          </a:p>
          <a:p>
            <a:pPr marL="342900" indent="-342900">
              <a:buAutoNum type="arabicPeriod"/>
            </a:pPr>
            <a:endParaRPr lang="ko-KR" altLang="en-US" sz="1800" dirty="0"/>
          </a:p>
          <a:p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smtClean="0"/>
              <a:t>문서작성자</a:t>
            </a:r>
            <a:endParaRPr lang="en-US" altLang="ko-KR" sz="1800" dirty="0" smtClean="0"/>
          </a:p>
          <a:p>
            <a:endParaRPr lang="ko-KR" altLang="en-US" sz="1800" dirty="0"/>
          </a:p>
          <a:p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시스템에 등록되어있는 사원으로 </a:t>
            </a:r>
            <a:r>
              <a:rPr lang="ko-KR" altLang="en-US" sz="1800" dirty="0" smtClean="0"/>
              <a:t>로그인하여야함</a:t>
            </a:r>
            <a:endParaRPr lang="ko-KR" altLang="en-US" sz="1800" dirty="0"/>
          </a:p>
          <a:p>
            <a:r>
              <a:rPr lang="en-US" altLang="ko-KR" sz="1800" dirty="0" smtClean="0"/>
              <a:t>- </a:t>
            </a:r>
            <a:r>
              <a:rPr lang="ko-KR" altLang="en-US" sz="1800" dirty="0" smtClean="0"/>
              <a:t>사원의 </a:t>
            </a:r>
            <a:r>
              <a:rPr lang="ko-KR" altLang="en-US" sz="1800" dirty="0"/>
              <a:t>직책이 사장이 </a:t>
            </a:r>
            <a:r>
              <a:rPr lang="ko-KR" altLang="en-US" sz="1800" dirty="0" err="1" smtClean="0"/>
              <a:t>아니어야함</a:t>
            </a:r>
            <a:endParaRPr lang="en-US" altLang="ko-KR" sz="1800" dirty="0" smtClean="0"/>
          </a:p>
          <a:p>
            <a:pPr marL="285750" indent="-285750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4. </a:t>
            </a:r>
            <a:r>
              <a:rPr lang="ko-KR" altLang="en-US" sz="1800" dirty="0" smtClean="0"/>
              <a:t>후행조건</a:t>
            </a:r>
            <a:endParaRPr lang="ko-KR" altLang="en-US" sz="1800" dirty="0"/>
          </a:p>
          <a:p>
            <a:r>
              <a:rPr lang="en-US" altLang="ko-KR" sz="1800" dirty="0"/>
              <a:t>- </a:t>
            </a:r>
            <a:r>
              <a:rPr lang="ko-KR" altLang="en-US" sz="1800" dirty="0" err="1"/>
              <a:t>문서제목과</a:t>
            </a:r>
            <a:r>
              <a:rPr lang="ko-KR" altLang="en-US" sz="1800" dirty="0"/>
              <a:t> </a:t>
            </a:r>
            <a:r>
              <a:rPr lang="ko-KR" altLang="en-US" sz="1800" dirty="0" err="1" smtClean="0"/>
              <a:t>문서내용중</a:t>
            </a:r>
            <a:r>
              <a:rPr lang="ko-KR" altLang="en-US" sz="1800" dirty="0" smtClean="0"/>
              <a:t> </a:t>
            </a:r>
            <a:r>
              <a:rPr lang="ko-KR" altLang="en-US" sz="1800" dirty="0"/>
              <a:t>빈 곳이 없는지 검사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수신부서에 따른 다음결재자 조회가 필요함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96577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결재문서작성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이대원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49139229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전자결재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447925"/>
            <a:ext cx="7934325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결재문서의 제목과 문서내용을 입력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수신부서를 선택</a:t>
            </a:r>
            <a:r>
              <a:rPr lang="en-US" altLang="ko-KR" sz="1800" dirty="0"/>
              <a:t>(</a:t>
            </a:r>
            <a:r>
              <a:rPr lang="ko-KR" altLang="en-US" sz="1800" dirty="0"/>
              <a:t>우리부서</a:t>
            </a:r>
            <a:r>
              <a:rPr lang="en-US" altLang="ko-KR" sz="1800" dirty="0"/>
              <a:t>/</a:t>
            </a:r>
            <a:r>
              <a:rPr lang="ko-KR" altLang="en-US" sz="1800" dirty="0" err="1"/>
              <a:t>타부서</a:t>
            </a:r>
            <a:r>
              <a:rPr lang="en-US" altLang="ko-KR" sz="1800" dirty="0"/>
              <a:t>/</a:t>
            </a:r>
            <a:r>
              <a:rPr lang="ko-KR" altLang="en-US" sz="1800" dirty="0"/>
              <a:t>전체부서</a:t>
            </a:r>
            <a:r>
              <a:rPr lang="en-US" altLang="ko-KR" sz="1800" dirty="0"/>
              <a:t>)</a:t>
            </a:r>
            <a:endParaRPr lang="ko-KR" altLang="en-US" sz="1800" dirty="0"/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필요에 따라 첨부파일 업로드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다음결재자 정보 출력하며 문서등록여부 확인</a:t>
            </a:r>
          </a:p>
          <a:p>
            <a:r>
              <a:rPr lang="en-US" altLang="ko-KR" sz="1800" dirty="0" smtClean="0"/>
              <a:t>- </a:t>
            </a:r>
            <a:r>
              <a:rPr lang="ko-KR" altLang="en-US" sz="1800" dirty="0" err="1" smtClean="0"/>
              <a:t>유스케이스</a:t>
            </a:r>
            <a:r>
              <a:rPr lang="ko-KR" altLang="en-US" sz="1800" dirty="0" smtClean="0"/>
              <a:t> 종료</a:t>
            </a:r>
            <a:endParaRPr lang="en-US" altLang="ko-KR" sz="1800" dirty="0" smtClean="0"/>
          </a:p>
          <a:p>
            <a:pPr marL="285750" indent="-285750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 err="1"/>
              <a:t>로그인이</a:t>
            </a:r>
            <a:r>
              <a:rPr lang="ko-KR" altLang="en-US" sz="1800" dirty="0"/>
              <a:t> 안 되어있을 경우 </a:t>
            </a:r>
            <a:r>
              <a:rPr lang="ko-KR" altLang="en-US" sz="1800" dirty="0" err="1"/>
              <a:t>로그인창으로</a:t>
            </a:r>
            <a:r>
              <a:rPr lang="ko-KR" altLang="en-US" sz="1800" dirty="0"/>
              <a:t> 이동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로그인 </a:t>
            </a:r>
            <a:r>
              <a:rPr lang="ko-KR" altLang="en-US" sz="1800" dirty="0" err="1"/>
              <a:t>완료후</a:t>
            </a:r>
            <a:r>
              <a:rPr lang="ko-KR" altLang="en-US" sz="1800" dirty="0"/>
              <a:t> 요청했던 페이지로 되돌아옴</a:t>
            </a:r>
          </a:p>
          <a:p>
            <a:pPr marL="285750" indent="-285750">
              <a:buFontTx/>
              <a:buChar char="-"/>
            </a:pPr>
            <a:r>
              <a:rPr lang="ko-KR" altLang="en-US" sz="1800" dirty="0" smtClean="0"/>
              <a:t>입력이 </a:t>
            </a:r>
            <a:r>
              <a:rPr lang="ko-KR" altLang="en-US" sz="1800" dirty="0"/>
              <a:t>덜 된 곳이 있으면 </a:t>
            </a:r>
            <a:r>
              <a:rPr lang="ko-KR" altLang="en-US" sz="1800" dirty="0" err="1"/>
              <a:t>알림메시지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출력</a:t>
            </a:r>
            <a:endParaRPr lang="en-US" altLang="ko-KR" sz="1800" dirty="0" smtClean="0"/>
          </a:p>
          <a:p>
            <a:pPr marL="285750" indent="-285750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7. </a:t>
            </a:r>
            <a:r>
              <a:rPr lang="ko-KR" altLang="en-US" sz="1800" dirty="0" err="1"/>
              <a:t>비기능적요구사항</a:t>
            </a:r>
            <a:endParaRPr lang="ko-KR" altLang="en-US" sz="1800" dirty="0"/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  <a:p>
            <a:endParaRPr lang="ko-KR" altLang="en-US" sz="1800" dirty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764329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결재문서작성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이대원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92390098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dirty="0" smtClean="0"/>
              <a:t>조직 구성</a:t>
            </a:r>
            <a:endParaRPr lang="en-US" altLang="en-US" dirty="0" smtClean="0"/>
          </a:p>
        </p:txBody>
      </p:sp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5711505"/>
              </p:ext>
            </p:extLst>
          </p:nvPr>
        </p:nvGraphicFramePr>
        <p:xfrm>
          <a:off x="463463" y="2179528"/>
          <a:ext cx="8104340" cy="39582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203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45230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6521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조원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역할</a:t>
                      </a:r>
                      <a:endParaRPr lang="ko-KR" alt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612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채효원</a:t>
                      </a:r>
                      <a:endParaRPr lang="ko-KR" altLang="en-US" sz="1800" b="1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조장</a:t>
                      </a:r>
                      <a:r>
                        <a:rPr lang="en-US" altLang="ko-KR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, </a:t>
                      </a:r>
                      <a:r>
                        <a:rPr lang="ko-KR" altLang="en-US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스크럼</a:t>
                      </a:r>
                      <a:r>
                        <a:rPr lang="ko-KR" altLang="en-US" b="1" baseline="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 </a:t>
                      </a:r>
                      <a:r>
                        <a:rPr lang="ko-KR" altLang="en-US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마스터</a:t>
                      </a:r>
                      <a:r>
                        <a:rPr lang="en-US" altLang="ko-KR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, </a:t>
                      </a:r>
                      <a:r>
                        <a:rPr lang="ko-KR" altLang="en-US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로그인</a:t>
                      </a:r>
                      <a:r>
                        <a:rPr lang="en-US" altLang="ko-KR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, </a:t>
                      </a:r>
                      <a:r>
                        <a:rPr lang="ko-KR" altLang="en-US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출퇴근내역</a:t>
                      </a:r>
                      <a:r>
                        <a:rPr lang="en-US" altLang="ko-KR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,</a:t>
                      </a:r>
                      <a:r>
                        <a:rPr lang="en-US" altLang="ko-KR" b="1" baseline="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 </a:t>
                      </a:r>
                      <a:r>
                        <a:rPr lang="ko-KR" altLang="en-US" b="1" baseline="0" dirty="0" err="1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마이페이지</a:t>
                      </a:r>
                      <a:r>
                        <a:rPr lang="en-US" altLang="ko-KR" b="1" baseline="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,</a:t>
                      </a:r>
                      <a:r>
                        <a:rPr lang="ko-KR" altLang="en-US" b="1" baseline="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암호화</a:t>
                      </a:r>
                      <a:endParaRPr lang="ko-KR" altLang="en-US" b="1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612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이대원</a:t>
                      </a:r>
                      <a:endParaRPr lang="ko-KR" altLang="en-US" b="1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요구분석 및 설계</a:t>
                      </a:r>
                      <a:r>
                        <a:rPr lang="en-US" altLang="ko-KR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, </a:t>
                      </a:r>
                      <a:r>
                        <a:rPr lang="ko-KR" altLang="en-US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협업시스템 총괄</a:t>
                      </a:r>
                      <a:r>
                        <a:rPr lang="en-US" altLang="ko-KR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,</a:t>
                      </a:r>
                      <a:r>
                        <a:rPr lang="en-US" altLang="ko-KR" b="1" baseline="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 </a:t>
                      </a:r>
                      <a:r>
                        <a:rPr lang="ko-KR" altLang="en-US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전자결재</a:t>
                      </a:r>
                      <a:r>
                        <a:rPr lang="en-US" altLang="ko-KR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, </a:t>
                      </a:r>
                      <a:r>
                        <a:rPr lang="ko-KR" altLang="en-US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조직도</a:t>
                      </a:r>
                      <a:r>
                        <a:rPr lang="en-US" altLang="ko-KR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,</a:t>
                      </a:r>
                      <a:r>
                        <a:rPr lang="ko-KR" altLang="en-US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메인</a:t>
                      </a:r>
                      <a:endParaRPr lang="ko-KR" altLang="en-US" b="1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612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안선영</a:t>
                      </a:r>
                      <a:endParaRPr lang="ko-KR" altLang="en-US" b="1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게시판</a:t>
                      </a:r>
                      <a:r>
                        <a:rPr lang="en-US" altLang="ko-KR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, </a:t>
                      </a:r>
                      <a:r>
                        <a:rPr lang="ko-KR" altLang="en-US" b="1" dirty="0" err="1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회의실예약</a:t>
                      </a:r>
                      <a:r>
                        <a:rPr lang="ko-KR" altLang="en-US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 및 관리</a:t>
                      </a:r>
                      <a:r>
                        <a:rPr lang="en-US" altLang="ko-KR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,</a:t>
                      </a:r>
                      <a:r>
                        <a:rPr lang="en-US" altLang="ko-KR" b="1" baseline="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 </a:t>
                      </a:r>
                      <a:r>
                        <a:rPr lang="ko-KR" altLang="en-US" b="1" baseline="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일정관리</a:t>
                      </a:r>
                      <a:endParaRPr lang="ko-KR" altLang="en-US" b="1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612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박지혜</a:t>
                      </a:r>
                      <a:endParaRPr lang="ko-KR" altLang="en-US" b="1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인사관리</a:t>
                      </a:r>
                      <a:r>
                        <a:rPr lang="en-US" altLang="ko-KR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, </a:t>
                      </a:r>
                      <a:r>
                        <a:rPr lang="ko-KR" altLang="en-US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급여관리</a:t>
                      </a:r>
                      <a:r>
                        <a:rPr lang="en-US" altLang="ko-KR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, </a:t>
                      </a:r>
                      <a:r>
                        <a:rPr lang="ko-KR" altLang="en-US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근태관리</a:t>
                      </a:r>
                      <a:r>
                        <a:rPr lang="en-US" altLang="ko-KR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,</a:t>
                      </a:r>
                      <a:r>
                        <a:rPr lang="ko-KR" altLang="en-US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재직증명서</a:t>
                      </a:r>
                      <a:endParaRPr lang="ko-KR" altLang="en-US" b="1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612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전성원</a:t>
                      </a:r>
                      <a:endParaRPr lang="ko-KR" altLang="en-US" b="1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DB</a:t>
                      </a:r>
                      <a:r>
                        <a:rPr lang="ko-KR" altLang="en-US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관리</a:t>
                      </a:r>
                      <a:r>
                        <a:rPr lang="en-US" altLang="ko-KR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, </a:t>
                      </a:r>
                      <a:r>
                        <a:rPr lang="ko-KR" altLang="en-US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게시판</a:t>
                      </a:r>
                      <a:r>
                        <a:rPr lang="en-US" altLang="ko-KR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, </a:t>
                      </a:r>
                      <a:r>
                        <a:rPr lang="ko-KR" altLang="en-US" b="1" dirty="0" err="1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쪽지함</a:t>
                      </a:r>
                      <a:endParaRPr lang="ko-KR" altLang="en-US" b="1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5138351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전자결재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887177"/>
            <a:ext cx="7934325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dirty="0" smtClean="0"/>
              <a:t>1. </a:t>
            </a: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상급자</a:t>
            </a:r>
            <a:r>
              <a:rPr lang="en-US" altLang="ko-KR" sz="1800" dirty="0"/>
              <a:t>(</a:t>
            </a:r>
            <a:r>
              <a:rPr lang="ko-KR" altLang="en-US" sz="1800" dirty="0"/>
              <a:t>결재자</a:t>
            </a:r>
            <a:r>
              <a:rPr lang="en-US" altLang="ko-KR" sz="1800" dirty="0"/>
              <a:t>)</a:t>
            </a:r>
            <a:r>
              <a:rPr lang="ko-KR" altLang="en-US" sz="1800" dirty="0"/>
              <a:t>로부터 결재가 반려된 문서를 수정하고 다시 결재를 </a:t>
            </a:r>
            <a:r>
              <a:rPr lang="ko-KR" altLang="en-US" sz="1800" dirty="0" smtClean="0"/>
              <a:t>상신함</a:t>
            </a:r>
            <a:endParaRPr lang="en-US" altLang="ko-KR" sz="1800" dirty="0" smtClean="0"/>
          </a:p>
          <a:p>
            <a:pPr marL="342900" indent="-342900">
              <a:buAutoNum type="arabicPeriod"/>
            </a:pPr>
            <a:endParaRPr lang="ko-KR" altLang="en-US" sz="1800" dirty="0"/>
          </a:p>
          <a:p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smtClean="0"/>
              <a:t>문서작성자</a:t>
            </a:r>
            <a:endParaRPr lang="en-US" altLang="ko-KR" sz="1800" dirty="0" smtClean="0"/>
          </a:p>
          <a:p>
            <a:endParaRPr lang="ko-KR" altLang="en-US" sz="1800" dirty="0"/>
          </a:p>
          <a:p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해당 문서의 작성자로 로그인 </a:t>
            </a:r>
            <a:r>
              <a:rPr lang="ko-KR" altLang="en-US" sz="1800" dirty="0" err="1"/>
              <a:t>하여야함</a:t>
            </a:r>
            <a:endParaRPr lang="ko-KR" altLang="en-US" sz="1800" dirty="0"/>
          </a:p>
          <a:p>
            <a:pPr marL="285750" indent="-285750">
              <a:buFontTx/>
              <a:buChar char="-"/>
            </a:pPr>
            <a:r>
              <a:rPr lang="ko-KR" altLang="en-US" sz="1800" dirty="0" smtClean="0"/>
              <a:t>해당 </a:t>
            </a:r>
            <a:r>
              <a:rPr lang="ko-KR" altLang="en-US" sz="1800" dirty="0"/>
              <a:t>문서의 결재 진행 상태가 반려이어야 </a:t>
            </a:r>
            <a:r>
              <a:rPr lang="ko-KR" altLang="en-US" sz="1800" dirty="0" smtClean="0"/>
              <a:t>함</a:t>
            </a:r>
            <a:endParaRPr lang="en-US" altLang="ko-KR" sz="1800" dirty="0" smtClean="0"/>
          </a:p>
          <a:p>
            <a:pPr marL="285750" indent="-285750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문서제목과 </a:t>
            </a:r>
            <a:r>
              <a:rPr lang="ko-KR" altLang="en-US" sz="1800" dirty="0" err="1"/>
              <a:t>문서내용중</a:t>
            </a:r>
            <a:r>
              <a:rPr lang="ko-KR" altLang="en-US" sz="1800" dirty="0"/>
              <a:t> 빈 곳이 없는지 검사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수신부서에 따른 다음결재자 조회가 필요함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96577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결재문서수정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이대원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92390098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전자결재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458552"/>
            <a:ext cx="7934325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결재문서의 제목과 문서내용을 수정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필요에 따라 첨부파일 업로드 </a:t>
            </a:r>
            <a:r>
              <a:rPr lang="en-US" altLang="ko-KR" sz="1800" dirty="0"/>
              <a:t>(</a:t>
            </a:r>
            <a:r>
              <a:rPr lang="ko-KR" altLang="en-US" sz="1800" dirty="0"/>
              <a:t>첨부파일 갱신</a:t>
            </a:r>
            <a:r>
              <a:rPr lang="en-US" altLang="ko-KR" sz="1800" dirty="0"/>
              <a:t>)</a:t>
            </a:r>
            <a:endParaRPr lang="ko-KR" altLang="en-US" sz="1800" dirty="0"/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첨부파일 갱신여부 확인 메시지 출력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다음결재자 정보 출력하며 문서등록여부 확인</a:t>
            </a:r>
          </a:p>
          <a:p>
            <a:r>
              <a:rPr lang="en-US" altLang="ko-KR" sz="1800" dirty="0" smtClean="0"/>
              <a:t>- </a:t>
            </a:r>
            <a:r>
              <a:rPr lang="ko-KR" altLang="en-US" sz="1800" dirty="0" err="1" smtClean="0"/>
              <a:t>유스케이스</a:t>
            </a:r>
            <a:r>
              <a:rPr lang="ko-KR" altLang="en-US" sz="1800" dirty="0" smtClean="0"/>
              <a:t> 종료</a:t>
            </a:r>
            <a:endParaRPr lang="en-US" altLang="ko-KR" sz="1800" dirty="0" smtClean="0"/>
          </a:p>
          <a:p>
            <a:pPr marL="285750" indent="-285750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 err="1"/>
              <a:t>로그인이</a:t>
            </a:r>
            <a:r>
              <a:rPr lang="ko-KR" altLang="en-US" sz="1800" dirty="0"/>
              <a:t> 안 되어있을 경우 </a:t>
            </a:r>
            <a:r>
              <a:rPr lang="ko-KR" altLang="en-US" sz="1800" dirty="0" err="1"/>
              <a:t>로그인창으로</a:t>
            </a:r>
            <a:r>
              <a:rPr lang="ko-KR" altLang="en-US" sz="1800" dirty="0"/>
              <a:t> 이동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로그인 </a:t>
            </a:r>
            <a:r>
              <a:rPr lang="ko-KR" altLang="en-US" sz="1800" dirty="0" err="1"/>
              <a:t>완료후</a:t>
            </a:r>
            <a:r>
              <a:rPr lang="ko-KR" altLang="en-US" sz="1800" dirty="0"/>
              <a:t> 요청했던 페이지로 되돌아옴</a:t>
            </a:r>
          </a:p>
          <a:p>
            <a:r>
              <a:rPr lang="en-US" altLang="ko-KR" sz="1800" dirty="0" smtClean="0"/>
              <a:t>- </a:t>
            </a:r>
            <a:r>
              <a:rPr lang="ko-KR" altLang="en-US" sz="1800" dirty="0" smtClean="0"/>
              <a:t>입력이 </a:t>
            </a:r>
            <a:r>
              <a:rPr lang="ko-KR" altLang="en-US" sz="1800" dirty="0"/>
              <a:t>덜 된 곳이 있으면 </a:t>
            </a:r>
            <a:r>
              <a:rPr lang="ko-KR" altLang="en-US" sz="1800" dirty="0" err="1"/>
              <a:t>알림메시지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출력</a:t>
            </a:r>
            <a:endParaRPr lang="en-US" altLang="ko-KR" sz="1800" dirty="0" smtClean="0"/>
          </a:p>
          <a:p>
            <a:pPr marL="285750" indent="-285750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7. </a:t>
            </a:r>
            <a:r>
              <a:rPr lang="ko-KR" altLang="en-US" sz="1800" dirty="0" err="1"/>
              <a:t>비기능적요구사항</a:t>
            </a:r>
            <a:endParaRPr lang="ko-KR" altLang="en-US" sz="1800" dirty="0"/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755906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결재문서수정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이대원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90755485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전자결재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887177"/>
            <a:ext cx="7934325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dirty="0" smtClean="0"/>
              <a:t>1. </a:t>
            </a: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상급자</a:t>
            </a:r>
            <a:r>
              <a:rPr lang="en-US" altLang="ko-KR" sz="1800" dirty="0"/>
              <a:t>(</a:t>
            </a:r>
            <a:r>
              <a:rPr lang="ko-KR" altLang="en-US" sz="1800" dirty="0"/>
              <a:t>결재자</a:t>
            </a:r>
            <a:r>
              <a:rPr lang="en-US" altLang="ko-KR" sz="1800" dirty="0"/>
              <a:t>)</a:t>
            </a:r>
            <a:r>
              <a:rPr lang="ko-KR" altLang="en-US" sz="1800" dirty="0"/>
              <a:t>로부터 결재가 반려된 문서를 </a:t>
            </a:r>
            <a:r>
              <a:rPr lang="ko-KR" altLang="en-US" sz="1800" dirty="0" smtClean="0"/>
              <a:t>삭제함</a:t>
            </a:r>
            <a:endParaRPr lang="en-US" altLang="ko-KR" sz="1800" dirty="0" smtClean="0"/>
          </a:p>
          <a:p>
            <a:pPr marL="342900" indent="-342900">
              <a:buAutoNum type="arabicPeriod"/>
            </a:pPr>
            <a:endParaRPr lang="ko-KR" altLang="en-US" sz="1800" dirty="0"/>
          </a:p>
          <a:p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smtClean="0"/>
              <a:t>문서작성자</a:t>
            </a:r>
            <a:endParaRPr lang="en-US" altLang="ko-KR" sz="1800" dirty="0" smtClean="0"/>
          </a:p>
          <a:p>
            <a:endParaRPr lang="ko-KR" altLang="en-US" sz="1800" dirty="0"/>
          </a:p>
          <a:p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해당 문서의 작성자로 로그인 </a:t>
            </a:r>
            <a:r>
              <a:rPr lang="ko-KR" altLang="en-US" sz="1800" dirty="0" err="1"/>
              <a:t>하여야함</a:t>
            </a:r>
            <a:endParaRPr lang="ko-KR" altLang="en-US" sz="1800" dirty="0"/>
          </a:p>
          <a:p>
            <a:pPr marL="285750" indent="-285750">
              <a:buFontTx/>
              <a:buChar char="-"/>
            </a:pPr>
            <a:r>
              <a:rPr lang="ko-KR" altLang="en-US" sz="1800" dirty="0" smtClean="0"/>
              <a:t>해당 </a:t>
            </a:r>
            <a:r>
              <a:rPr lang="ko-KR" altLang="en-US" sz="1800" dirty="0"/>
              <a:t>문서의 결재 진행 상태가 </a:t>
            </a:r>
            <a:r>
              <a:rPr lang="ko-KR" altLang="en-US" sz="1800" dirty="0" err="1" smtClean="0"/>
              <a:t>반려이어야함</a:t>
            </a:r>
            <a:endParaRPr lang="en-US" altLang="ko-KR" sz="1800" dirty="0" smtClean="0"/>
          </a:p>
          <a:p>
            <a:pPr marL="285750" indent="-285750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96577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결재문서삭제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이대원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92390098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전자결재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887177"/>
            <a:ext cx="7934325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문서삭제 진행여부 확인</a:t>
            </a:r>
          </a:p>
          <a:p>
            <a:r>
              <a:rPr lang="en-US" altLang="ko-KR" sz="1800" dirty="0" smtClean="0"/>
              <a:t>- </a:t>
            </a:r>
            <a:r>
              <a:rPr lang="ko-KR" altLang="en-US" sz="1800" dirty="0" err="1" smtClean="0"/>
              <a:t>유스케이스</a:t>
            </a:r>
            <a:r>
              <a:rPr lang="ko-KR" altLang="en-US" sz="1800" dirty="0" smtClean="0"/>
              <a:t> 종료</a:t>
            </a:r>
            <a:endParaRPr lang="en-US" altLang="ko-KR" sz="1800" dirty="0" smtClean="0"/>
          </a:p>
          <a:p>
            <a:pPr marL="285750" indent="-285750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 err="1"/>
              <a:t>로그인이</a:t>
            </a:r>
            <a:r>
              <a:rPr lang="ko-KR" altLang="en-US" sz="1800" dirty="0"/>
              <a:t> 안 되어있을 경우 </a:t>
            </a:r>
            <a:r>
              <a:rPr lang="ko-KR" altLang="en-US" sz="1800" dirty="0" err="1"/>
              <a:t>로그인창으로</a:t>
            </a:r>
            <a:r>
              <a:rPr lang="ko-KR" altLang="en-US" sz="1800" dirty="0"/>
              <a:t> 이동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로그인 </a:t>
            </a:r>
            <a:r>
              <a:rPr lang="ko-KR" altLang="en-US" sz="1800" dirty="0" err="1"/>
              <a:t>완료후</a:t>
            </a:r>
            <a:r>
              <a:rPr lang="ko-KR" altLang="en-US" sz="1800" dirty="0"/>
              <a:t> 요청했던 페이지로 되돌아옴</a:t>
            </a:r>
          </a:p>
          <a:p>
            <a:r>
              <a:rPr lang="en-US" altLang="ko-KR" sz="1800" dirty="0" smtClean="0"/>
              <a:t>- </a:t>
            </a:r>
            <a:r>
              <a:rPr lang="ko-KR" altLang="en-US" sz="1800" dirty="0" smtClean="0"/>
              <a:t>입력이 </a:t>
            </a:r>
            <a:r>
              <a:rPr lang="ko-KR" altLang="en-US" sz="1800" dirty="0"/>
              <a:t>덜 된 곳이 있으면 </a:t>
            </a:r>
            <a:r>
              <a:rPr lang="ko-KR" altLang="en-US" sz="1800" dirty="0" err="1"/>
              <a:t>알림메시지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출력</a:t>
            </a:r>
            <a:endParaRPr lang="en-US" altLang="ko-KR" sz="1800" dirty="0" smtClean="0"/>
          </a:p>
          <a:p>
            <a:pPr marL="285750" indent="-285750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7. </a:t>
            </a:r>
            <a:r>
              <a:rPr lang="ko-KR" altLang="en-US" sz="1800" dirty="0" err="1"/>
              <a:t>비기능적요구사항</a:t>
            </a:r>
            <a:endParaRPr lang="ko-KR" altLang="en-US" sz="1800" dirty="0"/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96577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결재문서삭제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이대원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209419167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전자결재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887177"/>
            <a:ext cx="793432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dirty="0" smtClean="0"/>
              <a:t>1. </a:t>
            </a: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결재문서에 첨부파일을 </a:t>
            </a:r>
            <a:r>
              <a:rPr lang="ko-KR" altLang="en-US" sz="1800" dirty="0" err="1" smtClean="0"/>
              <a:t>업로드함</a:t>
            </a:r>
            <a:endParaRPr lang="en-US" altLang="ko-KR" sz="1800" dirty="0" smtClean="0"/>
          </a:p>
          <a:p>
            <a:pPr marL="342900" indent="-342900">
              <a:buAutoNum type="arabicPeriod"/>
            </a:pPr>
            <a:endParaRPr lang="ko-KR" altLang="en-US" sz="1800" dirty="0"/>
          </a:p>
          <a:p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smtClean="0"/>
              <a:t>문서작성자</a:t>
            </a:r>
            <a:endParaRPr lang="en-US" altLang="ko-KR" sz="1800" dirty="0" smtClean="0"/>
          </a:p>
          <a:p>
            <a:endParaRPr lang="ko-KR" altLang="en-US" sz="1800" dirty="0"/>
          </a:p>
          <a:p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r>
              <a:rPr lang="en-US" altLang="ko-KR" sz="1800" dirty="0" smtClean="0"/>
              <a:t>- </a:t>
            </a:r>
            <a:r>
              <a:rPr lang="ko-KR" altLang="en-US" sz="1800" dirty="0" smtClean="0"/>
              <a:t>결재문서를 </a:t>
            </a:r>
            <a:r>
              <a:rPr lang="ko-KR" altLang="en-US" sz="1800" dirty="0"/>
              <a:t>작성</a:t>
            </a:r>
            <a:r>
              <a:rPr lang="en-US" altLang="ko-KR" sz="1800" dirty="0"/>
              <a:t>/</a:t>
            </a:r>
            <a:r>
              <a:rPr lang="ko-KR" altLang="en-US" sz="1800" dirty="0" err="1"/>
              <a:t>수정중이어야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함</a:t>
            </a:r>
            <a:endParaRPr lang="en-US" altLang="ko-KR" sz="1800" dirty="0" smtClean="0"/>
          </a:p>
          <a:p>
            <a:pPr marL="285750" indent="-285750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96577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첨부파일업로드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이대원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268469491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전자결재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887177"/>
            <a:ext cx="7934325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첨부하고자 하는 파일을 선택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최종적으로 문서 등록</a:t>
            </a:r>
            <a:r>
              <a:rPr lang="en-US" altLang="ko-KR" sz="1800" dirty="0"/>
              <a:t>/</a:t>
            </a:r>
            <a:r>
              <a:rPr lang="ko-KR" altLang="en-US" sz="1800" dirty="0" err="1"/>
              <a:t>수정시</a:t>
            </a:r>
            <a:r>
              <a:rPr lang="ko-KR" altLang="en-US" sz="1800" dirty="0"/>
              <a:t> 선택한 첨부파일 업로드 진행</a:t>
            </a:r>
          </a:p>
          <a:p>
            <a:r>
              <a:rPr lang="en-US" altLang="ko-KR" sz="1800" dirty="0" smtClean="0"/>
              <a:t>- </a:t>
            </a:r>
            <a:r>
              <a:rPr lang="ko-KR" altLang="en-US" sz="1800" dirty="0" err="1" smtClean="0"/>
              <a:t>유스케이스</a:t>
            </a:r>
            <a:r>
              <a:rPr lang="ko-KR" altLang="en-US" sz="1800" dirty="0" smtClean="0"/>
              <a:t> 종료</a:t>
            </a:r>
            <a:endParaRPr lang="en-US" altLang="ko-KR" sz="1800" dirty="0" smtClean="0"/>
          </a:p>
          <a:p>
            <a:pPr marL="285750" indent="-285750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pPr marL="285750" indent="-285750">
              <a:buFontTx/>
              <a:buChar char="-"/>
            </a:pPr>
            <a:r>
              <a:rPr lang="ko-KR" altLang="en-US" sz="1800" dirty="0" smtClean="0"/>
              <a:t>없음</a:t>
            </a:r>
            <a:endParaRPr lang="en-US" altLang="ko-KR" sz="1800" dirty="0" smtClean="0"/>
          </a:p>
          <a:p>
            <a:pPr marL="285750" indent="-285750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7. </a:t>
            </a:r>
            <a:r>
              <a:rPr lang="ko-KR" altLang="en-US" sz="1800" dirty="0" err="1"/>
              <a:t>비기능적요구사항</a:t>
            </a:r>
            <a:endParaRPr lang="ko-KR" altLang="en-US" sz="1800" dirty="0"/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96577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첨부파일업로드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이대원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268469491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전자결재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887177"/>
            <a:ext cx="7934325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dirty="0" smtClean="0"/>
              <a:t>1. </a:t>
            </a: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등록되어 있는 결재문서리스트를 조회하거나 문서의 세부내용을 </a:t>
            </a:r>
            <a:r>
              <a:rPr lang="ko-KR" altLang="en-US" sz="1800" dirty="0" smtClean="0"/>
              <a:t>조회함</a:t>
            </a:r>
            <a:endParaRPr lang="en-US" altLang="ko-KR" sz="1800" dirty="0" smtClean="0"/>
          </a:p>
          <a:p>
            <a:pPr marL="342900" indent="-342900">
              <a:buAutoNum type="arabicPeriod"/>
            </a:pPr>
            <a:endParaRPr lang="ko-KR" altLang="en-US" sz="1800" dirty="0"/>
          </a:p>
          <a:p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문서작성자</a:t>
            </a:r>
            <a:r>
              <a:rPr lang="en-US" altLang="ko-KR" sz="1800" dirty="0"/>
              <a:t>, </a:t>
            </a:r>
            <a:r>
              <a:rPr lang="ko-KR" altLang="en-US" sz="1800" dirty="0" smtClean="0"/>
              <a:t>결재자</a:t>
            </a:r>
            <a:endParaRPr lang="en-US" altLang="ko-KR" sz="1800" dirty="0" smtClean="0"/>
          </a:p>
          <a:p>
            <a:endParaRPr lang="ko-KR" altLang="en-US" sz="1800" dirty="0"/>
          </a:p>
          <a:p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r>
              <a:rPr lang="en-US" altLang="ko-KR" sz="1800" dirty="0" smtClean="0"/>
              <a:t>- </a:t>
            </a:r>
            <a:r>
              <a:rPr lang="ko-KR" altLang="en-US" sz="1800" dirty="0" smtClean="0"/>
              <a:t>시스템에 </a:t>
            </a:r>
            <a:r>
              <a:rPr lang="ko-KR" altLang="en-US" sz="1800" dirty="0"/>
              <a:t>등록되어있는 사원으로 </a:t>
            </a:r>
            <a:r>
              <a:rPr lang="ko-KR" altLang="en-US" sz="1800" dirty="0" smtClean="0"/>
              <a:t>로그인하여야함</a:t>
            </a:r>
            <a:endParaRPr lang="en-US" altLang="ko-KR" sz="1800" dirty="0" smtClean="0"/>
          </a:p>
          <a:p>
            <a:pPr marL="285750" indent="-285750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키워드 </a:t>
            </a:r>
            <a:r>
              <a:rPr lang="ko-KR" altLang="en-US" sz="1800" dirty="0" err="1"/>
              <a:t>검색시</a:t>
            </a:r>
            <a:r>
              <a:rPr lang="ko-KR" altLang="en-US" sz="1800" dirty="0"/>
              <a:t> 키워드 입력이 빈 곳이 없는지 검사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96577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결재문서조회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이대원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273246314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전자결재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3" y="2477602"/>
            <a:ext cx="7934325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검색 조건</a:t>
            </a:r>
            <a:r>
              <a:rPr lang="en-US" altLang="ko-KR" sz="1800" dirty="0"/>
              <a:t>(</a:t>
            </a:r>
            <a:r>
              <a:rPr lang="ko-KR" altLang="en-US" sz="1800" dirty="0"/>
              <a:t>수신문서</a:t>
            </a:r>
            <a:r>
              <a:rPr lang="en-US" altLang="ko-KR" sz="1800" dirty="0"/>
              <a:t>/</a:t>
            </a:r>
            <a:r>
              <a:rPr lang="ko-KR" altLang="en-US" sz="1800" dirty="0"/>
              <a:t>결재진행중문서</a:t>
            </a:r>
            <a:r>
              <a:rPr lang="en-US" altLang="ko-KR" sz="1800" dirty="0"/>
              <a:t>/</a:t>
            </a:r>
            <a:r>
              <a:rPr lang="ko-KR" altLang="en-US" sz="1800" dirty="0" err="1"/>
              <a:t>내가작성한문서</a:t>
            </a:r>
            <a:r>
              <a:rPr lang="en-US" altLang="ko-KR" sz="1800" dirty="0"/>
              <a:t>/</a:t>
            </a:r>
            <a:r>
              <a:rPr lang="ko-KR" altLang="en-US" sz="1800" dirty="0" err="1"/>
              <a:t>내가결재할문서</a:t>
            </a:r>
            <a:r>
              <a:rPr lang="en-US" altLang="ko-KR" sz="1800" dirty="0"/>
              <a:t>)</a:t>
            </a:r>
            <a:r>
              <a:rPr lang="ko-KR" altLang="en-US" sz="1800" dirty="0"/>
              <a:t>에 따른 문서리스트를 조회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추가적으로 </a:t>
            </a:r>
            <a:r>
              <a:rPr lang="ko-KR" altLang="en-US" sz="1800" dirty="0" err="1"/>
              <a:t>검색어</a:t>
            </a:r>
            <a:r>
              <a:rPr lang="ko-KR" altLang="en-US" sz="1800" dirty="0"/>
              <a:t> 입력을 하여 조회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세부내용을 보고자 하는 문서를 리스트에서 선택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세부내용 조회</a:t>
            </a:r>
          </a:p>
          <a:p>
            <a:r>
              <a:rPr lang="en-US" altLang="ko-KR" sz="1800" dirty="0" smtClean="0"/>
              <a:t>- </a:t>
            </a:r>
            <a:r>
              <a:rPr lang="ko-KR" altLang="en-US" sz="1800" dirty="0" err="1" smtClean="0"/>
              <a:t>유스케이스</a:t>
            </a:r>
            <a:r>
              <a:rPr lang="ko-KR" altLang="en-US" sz="1800" dirty="0" smtClean="0"/>
              <a:t> 종료</a:t>
            </a:r>
            <a:endParaRPr lang="en-US" altLang="ko-KR" sz="1800" dirty="0" smtClean="0"/>
          </a:p>
          <a:p>
            <a:pPr marL="285750" indent="-285750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 err="1"/>
              <a:t>로그인이</a:t>
            </a:r>
            <a:r>
              <a:rPr lang="ko-KR" altLang="en-US" sz="1800" dirty="0"/>
              <a:t> 안 되어있을 경우 </a:t>
            </a:r>
            <a:r>
              <a:rPr lang="ko-KR" altLang="en-US" sz="1800" dirty="0" err="1"/>
              <a:t>로그인창으로</a:t>
            </a:r>
            <a:r>
              <a:rPr lang="ko-KR" altLang="en-US" sz="1800" dirty="0"/>
              <a:t> 이동</a:t>
            </a:r>
          </a:p>
          <a:p>
            <a:r>
              <a:rPr lang="en-US" altLang="ko-KR" sz="1800" dirty="0" smtClean="0"/>
              <a:t>- </a:t>
            </a:r>
            <a:r>
              <a:rPr lang="ko-KR" altLang="en-US" sz="1800" dirty="0" smtClean="0"/>
              <a:t>키워드 </a:t>
            </a:r>
            <a:r>
              <a:rPr lang="ko-KR" altLang="en-US" sz="1800" dirty="0" err="1"/>
              <a:t>미입력후</a:t>
            </a:r>
            <a:r>
              <a:rPr lang="ko-KR" altLang="en-US" sz="1800" dirty="0"/>
              <a:t> 검색 </a:t>
            </a:r>
            <a:r>
              <a:rPr lang="ko-KR" altLang="en-US" sz="1800" dirty="0" err="1"/>
              <a:t>요청시</a:t>
            </a:r>
            <a:r>
              <a:rPr lang="ko-KR" altLang="en-US" sz="1800" dirty="0"/>
              <a:t> </a:t>
            </a:r>
            <a:r>
              <a:rPr lang="ko-KR" altLang="en-US" sz="1800" dirty="0" err="1"/>
              <a:t>알림메시지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출력</a:t>
            </a:r>
            <a:endParaRPr lang="en-US" altLang="ko-KR" sz="1800" dirty="0" smtClean="0"/>
          </a:p>
          <a:p>
            <a:pPr marL="285750" indent="-285750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7. </a:t>
            </a:r>
            <a:r>
              <a:rPr lang="ko-KR" altLang="en-US" sz="1800" dirty="0" err="1"/>
              <a:t>비기능적요구사항</a:t>
            </a:r>
            <a:endParaRPr lang="ko-KR" altLang="en-US" sz="1800" dirty="0"/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79290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결재문서조회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이대원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273246314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전자결재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2" y="2753827"/>
            <a:ext cx="7934325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dirty="0" smtClean="0"/>
              <a:t>1. </a:t>
            </a: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등록된 문서에 첨부파일이 포함되어 있는 경우 </a:t>
            </a:r>
            <a:r>
              <a:rPr lang="ko-KR" altLang="en-US" sz="1800" dirty="0" err="1" smtClean="0"/>
              <a:t>내려받음</a:t>
            </a:r>
            <a:endParaRPr lang="en-US" altLang="ko-KR" sz="1800" dirty="0" smtClean="0"/>
          </a:p>
          <a:p>
            <a:pPr marL="342900" indent="-342900">
              <a:buAutoNum type="arabicPeriod"/>
            </a:pPr>
            <a:endParaRPr lang="ko-KR" altLang="en-US" sz="1800" dirty="0"/>
          </a:p>
          <a:p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문서작성자</a:t>
            </a:r>
            <a:r>
              <a:rPr lang="en-US" altLang="ko-KR" sz="1800" dirty="0"/>
              <a:t>, </a:t>
            </a:r>
            <a:r>
              <a:rPr lang="ko-KR" altLang="en-US" sz="1800" dirty="0" smtClean="0"/>
              <a:t>결재자</a:t>
            </a:r>
            <a:endParaRPr lang="en-US" altLang="ko-KR" sz="1800" dirty="0" smtClean="0"/>
          </a:p>
          <a:p>
            <a:endParaRPr lang="ko-KR" altLang="en-US" sz="1800" dirty="0"/>
          </a:p>
          <a:p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결재문서를 </a:t>
            </a:r>
            <a:r>
              <a:rPr lang="ko-KR" altLang="en-US" sz="1800" dirty="0" err="1"/>
              <a:t>조회중이어야함</a:t>
            </a:r>
            <a:endParaRPr lang="ko-KR" altLang="en-US" sz="1800" dirty="0"/>
          </a:p>
          <a:p>
            <a:r>
              <a:rPr lang="en-US" altLang="ko-KR" sz="1800" dirty="0" smtClean="0"/>
              <a:t>- </a:t>
            </a:r>
            <a:r>
              <a:rPr lang="ko-KR" altLang="en-US" sz="1800" dirty="0" smtClean="0"/>
              <a:t>문서 </a:t>
            </a:r>
            <a:r>
              <a:rPr lang="ko-KR" altLang="en-US" sz="1800" dirty="0" err="1"/>
              <a:t>등록시</a:t>
            </a:r>
            <a:r>
              <a:rPr lang="ko-KR" altLang="en-US" sz="1800" dirty="0"/>
              <a:t> 업로드한 첨부파일이 </a:t>
            </a:r>
            <a:r>
              <a:rPr lang="ko-KR" altLang="en-US" sz="1800" dirty="0" err="1" smtClean="0"/>
              <a:t>존재해야함</a:t>
            </a:r>
            <a:endParaRPr lang="en-US" altLang="ko-KR" sz="1800" dirty="0" smtClean="0"/>
          </a:p>
          <a:p>
            <a:pPr marL="285750" indent="-285750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79290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첨부파일조회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이대원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3581627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전자결재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96677"/>
            <a:ext cx="7934325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 err="1"/>
              <a:t>업로드된</a:t>
            </a:r>
            <a:r>
              <a:rPr lang="ko-KR" altLang="en-US" sz="1800" dirty="0"/>
              <a:t> 파일명이 결재문서 </a:t>
            </a:r>
            <a:r>
              <a:rPr lang="ko-KR" altLang="en-US" sz="1800" dirty="0" err="1"/>
              <a:t>세부내용조회시</a:t>
            </a:r>
            <a:r>
              <a:rPr lang="ko-KR" altLang="en-US" sz="1800" dirty="0"/>
              <a:t> 출력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링크를 통해 첨부파일 다운로드</a:t>
            </a:r>
          </a:p>
          <a:p>
            <a:r>
              <a:rPr lang="en-US" altLang="ko-KR" sz="1800" dirty="0" smtClean="0"/>
              <a:t>- </a:t>
            </a:r>
            <a:r>
              <a:rPr lang="ko-KR" altLang="en-US" sz="1800" dirty="0" err="1" smtClean="0"/>
              <a:t>유스케이스</a:t>
            </a:r>
            <a:r>
              <a:rPr lang="ko-KR" altLang="en-US" sz="1800" dirty="0" smtClean="0"/>
              <a:t> 종료</a:t>
            </a:r>
            <a:endParaRPr lang="en-US" altLang="ko-KR" sz="1800" dirty="0" smtClean="0"/>
          </a:p>
          <a:p>
            <a:pPr marL="285750" indent="-285750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r>
              <a:rPr lang="en-US" altLang="ko-KR" sz="1800" dirty="0" smtClean="0"/>
              <a:t>- </a:t>
            </a:r>
            <a:r>
              <a:rPr lang="ko-KR" altLang="en-US" sz="1800" dirty="0" smtClean="0"/>
              <a:t>없음</a:t>
            </a:r>
            <a:endParaRPr lang="en-US" altLang="ko-KR" sz="1800" dirty="0" smtClean="0"/>
          </a:p>
          <a:p>
            <a:pPr marL="285750" indent="-285750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7. </a:t>
            </a:r>
            <a:r>
              <a:rPr lang="ko-KR" altLang="en-US" sz="1800" dirty="0" err="1"/>
              <a:t>비기능적요구사항</a:t>
            </a:r>
            <a:endParaRPr lang="ko-KR" altLang="en-US" sz="1800" dirty="0"/>
          </a:p>
          <a:p>
            <a:r>
              <a:rPr lang="en-US" altLang="ko-KR" sz="1800" dirty="0"/>
              <a:t>- SVN(</a:t>
            </a:r>
            <a:r>
              <a:rPr lang="en-US" altLang="ko-KR" sz="1800" dirty="0" err="1"/>
              <a:t>git</a:t>
            </a:r>
            <a:r>
              <a:rPr lang="en-US" altLang="ko-KR" sz="1800" dirty="0"/>
              <a:t>)</a:t>
            </a:r>
            <a:r>
              <a:rPr lang="ko-KR" altLang="en-US" sz="1800" dirty="0"/>
              <a:t>을 이용한 협업 개발 </a:t>
            </a:r>
            <a:r>
              <a:rPr lang="ko-KR" altLang="en-US" sz="1800" dirty="0" err="1"/>
              <a:t>진행시</a:t>
            </a:r>
            <a:r>
              <a:rPr lang="ko-KR" altLang="en-US" sz="1800" dirty="0"/>
              <a:t> 첨부파일 동기화가 </a:t>
            </a:r>
            <a:r>
              <a:rPr lang="ko-KR" altLang="en-US" sz="1800" dirty="0" err="1"/>
              <a:t>안되는</a:t>
            </a:r>
            <a:r>
              <a:rPr lang="ko-KR" altLang="en-US" sz="1800" dirty="0"/>
              <a:t> 문제 해결</a:t>
            </a:r>
          </a:p>
          <a:p>
            <a:r>
              <a:rPr lang="en-US" altLang="ko-KR" sz="1800" dirty="0"/>
              <a:t>(upload</a:t>
            </a:r>
            <a:r>
              <a:rPr lang="ko-KR" altLang="en-US" sz="1800" dirty="0"/>
              <a:t>폴더를 </a:t>
            </a:r>
            <a:r>
              <a:rPr lang="en-US" altLang="ko-KR" sz="1800" dirty="0" err="1"/>
              <a:t>git</a:t>
            </a:r>
            <a:r>
              <a:rPr lang="en-US" altLang="ko-KR" sz="1800" dirty="0"/>
              <a:t> </a:t>
            </a:r>
            <a:r>
              <a:rPr lang="ko-KR" altLang="en-US" sz="1800" dirty="0"/>
              <a:t>폴더 내부로 변경</a:t>
            </a:r>
            <a:r>
              <a:rPr lang="en-US" altLang="ko-KR" sz="1800" dirty="0"/>
              <a:t>)</a:t>
            </a:r>
            <a:endParaRPr lang="ko-KR" altLang="en-US" sz="1800" dirty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79290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첨부파일조회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이대원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3581627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>
          <a:xfrm>
            <a:off x="709086" y="284968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프로젝트 설계</a:t>
            </a:r>
            <a:r>
              <a:rPr lang="en-US" altLang="ko-KR" dirty="0" smtClean="0"/>
              <a:t>(</a:t>
            </a:r>
            <a:r>
              <a:rPr lang="ko-KR" altLang="en-US" dirty="0" smtClean="0"/>
              <a:t>벤치마킹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pic>
        <p:nvPicPr>
          <p:cNvPr id="6" name="Picture 2" descr="C:\Users\CHAEHYOWON\Desktop\벤치마킹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140" y="1903957"/>
            <a:ext cx="7565720" cy="4308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13189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전자결재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96677"/>
            <a:ext cx="7934325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dirty="0" smtClean="0"/>
              <a:t>1. </a:t>
            </a: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결재진행 과정에서 언급된 코멘트가 있는 경우 내용 </a:t>
            </a:r>
            <a:r>
              <a:rPr lang="ko-KR" altLang="en-US" sz="1800" dirty="0" smtClean="0"/>
              <a:t>확인</a:t>
            </a:r>
            <a:endParaRPr lang="en-US" altLang="ko-KR" sz="1800" dirty="0" smtClean="0"/>
          </a:p>
          <a:p>
            <a:pPr marL="342900" indent="-342900">
              <a:buAutoNum type="arabicPeriod"/>
            </a:pPr>
            <a:endParaRPr lang="ko-KR" altLang="en-US" sz="1800" dirty="0"/>
          </a:p>
          <a:p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문서작성자</a:t>
            </a:r>
            <a:r>
              <a:rPr lang="en-US" altLang="ko-KR" sz="1800" dirty="0"/>
              <a:t>, </a:t>
            </a:r>
            <a:r>
              <a:rPr lang="ko-KR" altLang="en-US" sz="1800" dirty="0" smtClean="0"/>
              <a:t>결재자</a:t>
            </a:r>
            <a:endParaRPr lang="en-US" altLang="ko-KR" sz="1800" dirty="0" smtClean="0"/>
          </a:p>
          <a:p>
            <a:endParaRPr lang="ko-KR" altLang="en-US" sz="1800" dirty="0"/>
          </a:p>
          <a:p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결재문서를 </a:t>
            </a:r>
            <a:r>
              <a:rPr lang="ko-KR" altLang="en-US" sz="1800" dirty="0" err="1"/>
              <a:t>조회중이어야함</a:t>
            </a:r>
            <a:endParaRPr lang="ko-KR" altLang="en-US" sz="1800" dirty="0"/>
          </a:p>
          <a:p>
            <a:r>
              <a:rPr lang="en-US" altLang="ko-KR" sz="1800" dirty="0" smtClean="0"/>
              <a:t>- </a:t>
            </a:r>
            <a:r>
              <a:rPr lang="ko-KR" altLang="en-US" sz="1800" dirty="0" smtClean="0"/>
              <a:t>결재진행과정에서 </a:t>
            </a:r>
            <a:r>
              <a:rPr lang="ko-KR" altLang="en-US" sz="1800" dirty="0"/>
              <a:t>달린 코멘트가 </a:t>
            </a:r>
            <a:r>
              <a:rPr lang="ko-KR" altLang="en-US" sz="1800" dirty="0" smtClean="0"/>
              <a:t>있어야함</a:t>
            </a:r>
            <a:endParaRPr lang="en-US" altLang="ko-KR" sz="1800" dirty="0" smtClean="0"/>
          </a:p>
          <a:p>
            <a:pPr marL="285750" indent="-285750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79290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코멘트조회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이대원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07638862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전자결재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96677"/>
            <a:ext cx="7934325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결재문서 </a:t>
            </a:r>
            <a:r>
              <a:rPr lang="ko-KR" altLang="en-US" sz="1800" dirty="0" err="1"/>
              <a:t>조회시</a:t>
            </a:r>
            <a:r>
              <a:rPr lang="ko-KR" altLang="en-US" sz="1800" dirty="0"/>
              <a:t> </a:t>
            </a:r>
            <a:r>
              <a:rPr lang="ko-KR" altLang="en-US" sz="1800" dirty="0" err="1"/>
              <a:t>팝업창을</a:t>
            </a:r>
            <a:r>
              <a:rPr lang="ko-KR" altLang="en-US" sz="1800" dirty="0"/>
              <a:t> 이용하여 코멘트 내용 출력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결재문서 조회 화면에서 코멘트보기 클릭하여 재차 확인</a:t>
            </a:r>
          </a:p>
          <a:p>
            <a:r>
              <a:rPr lang="en-US" altLang="ko-KR" sz="1800" dirty="0" smtClean="0"/>
              <a:t>- </a:t>
            </a:r>
            <a:r>
              <a:rPr lang="ko-KR" altLang="en-US" sz="1800" dirty="0" err="1" smtClean="0"/>
              <a:t>유스케이스</a:t>
            </a:r>
            <a:r>
              <a:rPr lang="ko-KR" altLang="en-US" sz="1800" dirty="0" smtClean="0"/>
              <a:t> 종료</a:t>
            </a:r>
            <a:endParaRPr lang="en-US" altLang="ko-KR" sz="1800" dirty="0" smtClean="0"/>
          </a:p>
          <a:p>
            <a:pPr marL="285750" indent="-285750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r>
              <a:rPr lang="en-US" altLang="ko-KR" sz="1800" dirty="0" smtClean="0"/>
              <a:t>- </a:t>
            </a:r>
            <a:r>
              <a:rPr lang="ko-KR" altLang="en-US" sz="1800" dirty="0" smtClean="0"/>
              <a:t>없음</a:t>
            </a:r>
            <a:endParaRPr lang="en-US" altLang="ko-KR" sz="1800" dirty="0" smtClean="0"/>
          </a:p>
          <a:p>
            <a:pPr marL="285750" indent="-285750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7. </a:t>
            </a:r>
            <a:r>
              <a:rPr lang="ko-KR" altLang="en-US" sz="1800" dirty="0" err="1"/>
              <a:t>비기능적요구사항</a:t>
            </a:r>
            <a:endParaRPr lang="ko-KR" altLang="en-US" sz="1800" dirty="0"/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79290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코멘트조회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이대원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07638862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전자결재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96677"/>
            <a:ext cx="7934325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dirty="0" smtClean="0"/>
              <a:t>1. </a:t>
            </a: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문서의 작성</a:t>
            </a:r>
            <a:r>
              <a:rPr lang="en-US" altLang="ko-KR" sz="1800" dirty="0"/>
              <a:t>/</a:t>
            </a:r>
            <a:r>
              <a:rPr lang="ko-KR" altLang="en-US" sz="1800" dirty="0"/>
              <a:t>수정 및 결재 </a:t>
            </a:r>
            <a:r>
              <a:rPr lang="ko-KR" altLang="en-US" sz="1800" dirty="0" err="1"/>
              <a:t>진행시</a:t>
            </a:r>
            <a:r>
              <a:rPr lang="ko-KR" altLang="en-US" sz="1800" dirty="0"/>
              <a:t> 해당문서에 다음결재자가 누구인지 </a:t>
            </a:r>
            <a:r>
              <a:rPr lang="ko-KR" altLang="en-US" sz="1800" dirty="0" smtClean="0"/>
              <a:t>조회</a:t>
            </a:r>
            <a:endParaRPr lang="en-US" altLang="ko-KR" sz="1800" dirty="0" smtClean="0"/>
          </a:p>
          <a:p>
            <a:pPr marL="342900" indent="-342900">
              <a:buAutoNum type="arabicPeriod"/>
            </a:pPr>
            <a:endParaRPr lang="ko-KR" altLang="en-US" sz="1800" dirty="0"/>
          </a:p>
          <a:p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문서작성자</a:t>
            </a:r>
            <a:r>
              <a:rPr lang="en-US" altLang="ko-KR" sz="1800" dirty="0"/>
              <a:t>, </a:t>
            </a:r>
            <a:r>
              <a:rPr lang="ko-KR" altLang="en-US" sz="1800" dirty="0" smtClean="0"/>
              <a:t>결재자</a:t>
            </a:r>
            <a:endParaRPr lang="en-US" altLang="ko-KR" sz="1800" dirty="0" smtClean="0"/>
          </a:p>
          <a:p>
            <a:endParaRPr lang="ko-KR" altLang="en-US" sz="1800" dirty="0"/>
          </a:p>
          <a:p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r>
              <a:rPr lang="en-US" altLang="ko-KR" sz="1800" dirty="0" smtClean="0"/>
              <a:t>- </a:t>
            </a:r>
            <a:r>
              <a:rPr lang="ko-KR" altLang="en-US" sz="1800" dirty="0" smtClean="0"/>
              <a:t>시스템에 </a:t>
            </a:r>
            <a:r>
              <a:rPr lang="ko-KR" altLang="en-US" sz="1800" dirty="0"/>
              <a:t>등록되어있는 사원으로 </a:t>
            </a:r>
            <a:r>
              <a:rPr lang="ko-KR" altLang="en-US" sz="1800" dirty="0" smtClean="0"/>
              <a:t>로그인하여야함</a:t>
            </a:r>
            <a:endParaRPr lang="en-US" altLang="ko-KR" sz="1800" dirty="0" smtClean="0"/>
          </a:p>
          <a:p>
            <a:pPr marL="285750" indent="-285750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79290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</a:t>
            </a:r>
            <a:r>
              <a:rPr lang="ko-KR" altLang="en-US" sz="2000" dirty="0" err="1" smtClean="0"/>
              <a:t>다음결재자조회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이대원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88411501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전자결재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96677"/>
            <a:ext cx="7934325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결재문서 작성</a:t>
            </a:r>
            <a:r>
              <a:rPr lang="en-US" altLang="ko-KR" sz="1800" dirty="0"/>
              <a:t>/</a:t>
            </a:r>
            <a:r>
              <a:rPr lang="ko-KR" altLang="en-US" sz="1800" dirty="0" err="1"/>
              <a:t>수정시</a:t>
            </a:r>
            <a:r>
              <a:rPr lang="ko-KR" altLang="en-US" sz="1800" dirty="0"/>
              <a:t> 다음결재자 정보를 출력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결재 </a:t>
            </a:r>
            <a:r>
              <a:rPr lang="ko-KR" altLang="en-US" sz="1800" dirty="0" err="1"/>
              <a:t>진행시</a:t>
            </a:r>
            <a:r>
              <a:rPr lang="ko-KR" altLang="en-US" sz="1800" dirty="0"/>
              <a:t> 해당문서의 다음결재자 정보를 갱신하기 위한 데이터 전달</a:t>
            </a:r>
          </a:p>
          <a:p>
            <a:r>
              <a:rPr lang="en-US" altLang="ko-KR" sz="1800" dirty="0" smtClean="0"/>
              <a:t>- </a:t>
            </a:r>
            <a:r>
              <a:rPr lang="ko-KR" altLang="en-US" sz="1800" dirty="0" smtClean="0"/>
              <a:t>현재 </a:t>
            </a:r>
            <a:r>
              <a:rPr lang="ko-KR" altLang="en-US" sz="1800" dirty="0" err="1"/>
              <a:t>유스케이스</a:t>
            </a:r>
            <a:r>
              <a:rPr lang="ko-KR" altLang="en-US" sz="1800" dirty="0"/>
              <a:t> 종료 및 이전 </a:t>
            </a:r>
            <a:r>
              <a:rPr lang="ko-KR" altLang="en-US" sz="1800" dirty="0" err="1"/>
              <a:t>유스케이스로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이동</a:t>
            </a:r>
            <a:endParaRPr lang="en-US" altLang="ko-KR" sz="1800" dirty="0" smtClean="0"/>
          </a:p>
          <a:p>
            <a:pPr marL="285750" indent="-285750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r>
              <a:rPr lang="en-US" altLang="ko-KR" sz="1800" dirty="0" smtClean="0"/>
              <a:t>- </a:t>
            </a:r>
            <a:r>
              <a:rPr lang="ko-KR" altLang="en-US" sz="1800" dirty="0" err="1" smtClean="0"/>
              <a:t>로그인이</a:t>
            </a:r>
            <a:r>
              <a:rPr lang="ko-KR" altLang="en-US" sz="1800" dirty="0" smtClean="0"/>
              <a:t> </a:t>
            </a:r>
            <a:r>
              <a:rPr lang="ko-KR" altLang="en-US" sz="1800" dirty="0"/>
              <a:t>안 되어있을 경우 로그인창으로 </a:t>
            </a:r>
            <a:r>
              <a:rPr lang="ko-KR" altLang="en-US" sz="1800" dirty="0" smtClean="0"/>
              <a:t>이동</a:t>
            </a:r>
            <a:endParaRPr lang="en-US" altLang="ko-KR" sz="1800" dirty="0" smtClean="0"/>
          </a:p>
          <a:p>
            <a:pPr marL="285750" indent="-285750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7. </a:t>
            </a:r>
            <a:r>
              <a:rPr lang="ko-KR" altLang="en-US" sz="1800" dirty="0" err="1"/>
              <a:t>비기능적요구사항</a:t>
            </a:r>
            <a:endParaRPr lang="ko-KR" altLang="en-US" sz="1800" dirty="0"/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79290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</a:t>
            </a:r>
            <a:r>
              <a:rPr lang="ko-KR" altLang="en-US" sz="2000" dirty="0" err="1" smtClean="0"/>
              <a:t>다음결재자조회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이대원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88411501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전자결재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96677"/>
            <a:ext cx="793432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dirty="0" smtClean="0"/>
              <a:t>1. </a:t>
            </a: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해당문서의 다음결재자 정보를 결재진행자의 직속상사로 </a:t>
            </a:r>
            <a:r>
              <a:rPr lang="ko-KR" altLang="en-US" sz="1800" dirty="0" smtClean="0"/>
              <a:t>변경</a:t>
            </a:r>
            <a:endParaRPr lang="en-US" altLang="ko-KR" sz="1800" dirty="0" smtClean="0"/>
          </a:p>
          <a:p>
            <a:pPr marL="342900" indent="-342900">
              <a:buAutoNum type="arabicPeriod"/>
            </a:pPr>
            <a:endParaRPr lang="ko-KR" altLang="en-US" sz="1800" dirty="0"/>
          </a:p>
          <a:p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smtClean="0"/>
              <a:t>결재자</a:t>
            </a:r>
            <a:endParaRPr lang="en-US" altLang="ko-KR" sz="1800" dirty="0" smtClean="0"/>
          </a:p>
          <a:p>
            <a:endParaRPr lang="ko-KR" altLang="en-US" sz="1800" dirty="0"/>
          </a:p>
          <a:p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marL="285750" indent="-285750">
              <a:buFontTx/>
              <a:buChar char="-"/>
            </a:pPr>
            <a:r>
              <a:rPr lang="ko-KR" altLang="en-US" sz="1800" dirty="0" smtClean="0"/>
              <a:t>해당문서의 </a:t>
            </a:r>
            <a:r>
              <a:rPr lang="ko-KR" altLang="en-US" sz="1800" dirty="0"/>
              <a:t>결재차례인 사원으로 </a:t>
            </a:r>
            <a:r>
              <a:rPr lang="ko-KR" altLang="en-US" sz="1800" dirty="0" err="1" smtClean="0"/>
              <a:t>로그인하여야함</a:t>
            </a:r>
            <a:endParaRPr lang="en-US" altLang="ko-KR" sz="1800" dirty="0" smtClean="0"/>
          </a:p>
          <a:p>
            <a:pPr marL="285750" indent="-285750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다음결재차례에 대한 정보가 </a:t>
            </a:r>
            <a:r>
              <a:rPr lang="ko-KR" altLang="en-US" sz="1800" dirty="0" err="1"/>
              <a:t>조회되어야함</a:t>
            </a:r>
            <a:endParaRPr lang="ko-KR" altLang="en-US" sz="1800" dirty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79290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결재하기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이대원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262973013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전자결재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96677"/>
            <a:ext cx="7934325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결재 진행 하면서 전달하고자 하는 코멘트 입력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결재 진행여부 </a:t>
            </a:r>
            <a:r>
              <a:rPr lang="ko-KR" altLang="en-US" sz="1800" dirty="0" err="1"/>
              <a:t>확인후</a:t>
            </a:r>
            <a:r>
              <a:rPr lang="ko-KR" altLang="en-US" sz="1800" dirty="0"/>
              <a:t> 결재 진행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해당 문서의 다음결재자</a:t>
            </a:r>
            <a:r>
              <a:rPr lang="en-US" altLang="ko-KR" sz="1800" dirty="0"/>
              <a:t>(</a:t>
            </a:r>
            <a:r>
              <a:rPr lang="ko-KR" altLang="en-US" sz="1800" dirty="0"/>
              <a:t>결재진행자의 직속상사</a:t>
            </a:r>
            <a:r>
              <a:rPr lang="en-US" altLang="ko-KR" sz="1800" dirty="0"/>
              <a:t>) </a:t>
            </a:r>
            <a:r>
              <a:rPr lang="ko-KR" altLang="en-US" sz="1800" dirty="0"/>
              <a:t>정보를 </a:t>
            </a:r>
            <a:r>
              <a:rPr lang="ko-KR" altLang="en-US" sz="1800" dirty="0" err="1"/>
              <a:t>조회후</a:t>
            </a:r>
            <a:r>
              <a:rPr lang="ko-KR" altLang="en-US" sz="1800" dirty="0"/>
              <a:t> 다음결재자 정보 갱신</a:t>
            </a:r>
          </a:p>
          <a:p>
            <a:r>
              <a:rPr lang="en-US" altLang="ko-KR" sz="1800" dirty="0" smtClean="0"/>
              <a:t>- </a:t>
            </a:r>
            <a:r>
              <a:rPr lang="ko-KR" altLang="en-US" sz="1800" dirty="0" err="1" smtClean="0"/>
              <a:t>유스케이스</a:t>
            </a:r>
            <a:r>
              <a:rPr lang="ko-KR" altLang="en-US" sz="1800" dirty="0" smtClean="0"/>
              <a:t> 종료</a:t>
            </a:r>
            <a:endParaRPr lang="en-US" altLang="ko-KR" sz="1800" dirty="0" smtClean="0"/>
          </a:p>
          <a:p>
            <a:pPr marL="285750" indent="-285750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r>
              <a:rPr lang="en-US" altLang="ko-KR" sz="1800" dirty="0" smtClean="0"/>
              <a:t>- </a:t>
            </a:r>
            <a:r>
              <a:rPr lang="ko-KR" altLang="en-US" sz="1800" dirty="0" err="1" smtClean="0"/>
              <a:t>로그인이</a:t>
            </a:r>
            <a:r>
              <a:rPr lang="ko-KR" altLang="en-US" sz="1800" dirty="0" smtClean="0"/>
              <a:t> </a:t>
            </a:r>
            <a:r>
              <a:rPr lang="ko-KR" altLang="en-US" sz="1800" dirty="0"/>
              <a:t>안 되어있을 경우 로그인창으로 </a:t>
            </a:r>
            <a:r>
              <a:rPr lang="ko-KR" altLang="en-US" sz="1800" dirty="0" smtClean="0"/>
              <a:t>이동</a:t>
            </a:r>
            <a:endParaRPr lang="en-US" altLang="ko-KR" sz="1800" dirty="0" smtClean="0"/>
          </a:p>
          <a:p>
            <a:pPr marL="285750" indent="-285750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7. </a:t>
            </a:r>
            <a:r>
              <a:rPr lang="ko-KR" altLang="en-US" sz="1800" dirty="0" err="1"/>
              <a:t>비기능적요구사항</a:t>
            </a:r>
            <a:endParaRPr lang="ko-KR" altLang="en-US" sz="1800" dirty="0"/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수신부서 정보에 따라 </a:t>
            </a:r>
            <a:r>
              <a:rPr lang="ko-KR" altLang="en-US" sz="1800" dirty="0" err="1"/>
              <a:t>최종결재자를</a:t>
            </a:r>
            <a:r>
              <a:rPr lang="ko-KR" altLang="en-US" sz="1800" dirty="0"/>
              <a:t> 다르게 처리</a:t>
            </a:r>
          </a:p>
          <a:p>
            <a:r>
              <a:rPr lang="en-US" altLang="ko-KR" sz="1800" dirty="0"/>
              <a:t>(</a:t>
            </a:r>
            <a:r>
              <a:rPr lang="ko-KR" altLang="en-US" sz="1800" dirty="0"/>
              <a:t>최종결재자가 </a:t>
            </a:r>
            <a:r>
              <a:rPr lang="ko-KR" altLang="en-US" sz="1800" dirty="0" err="1"/>
              <a:t>결재시에는</a:t>
            </a:r>
            <a:r>
              <a:rPr lang="ko-KR" altLang="en-US" sz="1800" dirty="0"/>
              <a:t> 해당문서의 결재 진행상태를 완료로 변경</a:t>
            </a:r>
            <a:r>
              <a:rPr lang="en-US" altLang="ko-KR" sz="1800" dirty="0"/>
              <a:t>)</a:t>
            </a:r>
            <a:endParaRPr lang="ko-KR" altLang="en-US" sz="1800" dirty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79290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결재하기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이대원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262973013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전자결재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96677"/>
            <a:ext cx="7934325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dirty="0" smtClean="0"/>
              <a:t>1. </a:t>
            </a: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해당문서의 결재자 정보를 작성자로 변경하여 작성자에게 문서의 수정이나 삭제를 </a:t>
            </a:r>
            <a:r>
              <a:rPr lang="ko-KR" altLang="en-US" sz="1800" dirty="0" smtClean="0"/>
              <a:t>요구</a:t>
            </a:r>
            <a:endParaRPr lang="en-US" altLang="ko-KR" sz="1800" dirty="0" smtClean="0"/>
          </a:p>
          <a:p>
            <a:pPr marL="342900" indent="-342900">
              <a:buAutoNum type="arabicPeriod"/>
            </a:pPr>
            <a:endParaRPr lang="ko-KR" altLang="en-US" sz="1800" dirty="0"/>
          </a:p>
          <a:p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smtClean="0"/>
              <a:t>결재자</a:t>
            </a:r>
            <a:endParaRPr lang="en-US" altLang="ko-KR" sz="1800" dirty="0" smtClean="0"/>
          </a:p>
          <a:p>
            <a:endParaRPr lang="ko-KR" altLang="en-US" sz="1800" dirty="0"/>
          </a:p>
          <a:p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r>
              <a:rPr lang="en-US" altLang="ko-KR" sz="1800" dirty="0" smtClean="0"/>
              <a:t>- </a:t>
            </a:r>
            <a:r>
              <a:rPr lang="ko-KR" altLang="en-US" sz="1800" dirty="0" smtClean="0"/>
              <a:t>해당문서의 </a:t>
            </a:r>
            <a:r>
              <a:rPr lang="ko-KR" altLang="en-US" sz="1800" dirty="0"/>
              <a:t>결재차례인 사원으로 </a:t>
            </a:r>
            <a:r>
              <a:rPr lang="ko-KR" altLang="en-US" sz="1800" dirty="0" smtClean="0"/>
              <a:t>로그인하여야함</a:t>
            </a:r>
            <a:endParaRPr lang="en-US" altLang="ko-KR" sz="1800" dirty="0" smtClean="0"/>
          </a:p>
          <a:p>
            <a:pPr marL="285750" indent="-285750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코멘트 입력이 비어있는지 검사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79290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반려하기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이대원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262973013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전자결재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96677"/>
            <a:ext cx="7934325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결재 반려처리를 하면서 작성자에게 전달할 코멘트 입력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반려처리여부 </a:t>
            </a:r>
            <a:r>
              <a:rPr lang="ko-KR" altLang="en-US" sz="1800" dirty="0" err="1"/>
              <a:t>확인후</a:t>
            </a:r>
            <a:r>
              <a:rPr lang="ko-KR" altLang="en-US" sz="1800" dirty="0"/>
              <a:t> 처리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문서의 결재진행상태를 반려로 변경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해당 문서의 </a:t>
            </a:r>
            <a:r>
              <a:rPr lang="ko-KR" altLang="en-US" sz="1800" dirty="0" err="1"/>
              <a:t>최근결재자</a:t>
            </a:r>
            <a:r>
              <a:rPr lang="en-US" altLang="ko-KR" sz="1800" dirty="0"/>
              <a:t>, </a:t>
            </a:r>
            <a:r>
              <a:rPr lang="ko-KR" altLang="en-US" sz="1800" dirty="0"/>
              <a:t>다음결재자 정보를 작성자로 변경</a:t>
            </a:r>
          </a:p>
          <a:p>
            <a:r>
              <a:rPr lang="en-US" altLang="ko-KR" sz="1800" dirty="0" smtClean="0"/>
              <a:t>- </a:t>
            </a:r>
            <a:r>
              <a:rPr lang="ko-KR" altLang="en-US" sz="1800" dirty="0" err="1" smtClean="0"/>
              <a:t>유스케이스</a:t>
            </a:r>
            <a:r>
              <a:rPr lang="ko-KR" altLang="en-US" sz="1800" dirty="0" smtClean="0"/>
              <a:t> 종료</a:t>
            </a:r>
            <a:endParaRPr lang="en-US" altLang="ko-KR" sz="1800" dirty="0" smtClean="0"/>
          </a:p>
          <a:p>
            <a:pPr marL="285750" indent="-285750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 err="1"/>
              <a:t>로그인이</a:t>
            </a:r>
            <a:r>
              <a:rPr lang="ko-KR" altLang="en-US" sz="1800" dirty="0"/>
              <a:t> 안 되어있을 경우 </a:t>
            </a:r>
            <a:r>
              <a:rPr lang="ko-KR" altLang="en-US" sz="1800" dirty="0" err="1"/>
              <a:t>로그인창으로</a:t>
            </a:r>
            <a:r>
              <a:rPr lang="ko-KR" altLang="en-US" sz="1800" dirty="0"/>
              <a:t> 이동</a:t>
            </a:r>
          </a:p>
          <a:p>
            <a:r>
              <a:rPr lang="en-US" altLang="ko-KR" sz="1800" dirty="0" smtClean="0"/>
              <a:t>- </a:t>
            </a:r>
            <a:r>
              <a:rPr lang="ko-KR" altLang="en-US" sz="1800" dirty="0" smtClean="0"/>
              <a:t>코멘트 </a:t>
            </a:r>
            <a:r>
              <a:rPr lang="ko-KR" altLang="en-US" sz="1800" dirty="0"/>
              <a:t>입력이 비어있을 경우 </a:t>
            </a:r>
            <a:r>
              <a:rPr lang="ko-KR" altLang="en-US" sz="1800" dirty="0" err="1"/>
              <a:t>알림메시지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출력</a:t>
            </a:r>
            <a:endParaRPr lang="en-US" altLang="ko-KR" sz="1800" dirty="0" smtClean="0"/>
          </a:p>
          <a:p>
            <a:pPr marL="285750" indent="-285750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7. </a:t>
            </a:r>
            <a:r>
              <a:rPr lang="ko-KR" altLang="en-US" sz="1800" dirty="0" err="1"/>
              <a:t>비기능적요구사항</a:t>
            </a:r>
            <a:endParaRPr lang="ko-KR" altLang="en-US" sz="1800" dirty="0"/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79290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반려하기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이대원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262973013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전자결재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96677"/>
            <a:ext cx="7934325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dirty="0" smtClean="0"/>
              <a:t>1. </a:t>
            </a: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결재문서의 결재 진행 상태를 </a:t>
            </a:r>
            <a:r>
              <a:rPr lang="ko-KR" altLang="en-US" sz="1800" dirty="0" smtClean="0"/>
              <a:t>완료시킴</a:t>
            </a:r>
            <a:endParaRPr lang="en-US" altLang="ko-KR" sz="1800" dirty="0" smtClean="0"/>
          </a:p>
          <a:p>
            <a:pPr marL="342900" indent="-342900">
              <a:buAutoNum type="arabicPeriod"/>
            </a:pPr>
            <a:endParaRPr lang="ko-KR" altLang="en-US" sz="1800" dirty="0"/>
          </a:p>
          <a:p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smtClean="0"/>
              <a:t>결재자</a:t>
            </a:r>
            <a:endParaRPr lang="en-US" altLang="ko-KR" sz="1800" dirty="0" smtClean="0"/>
          </a:p>
          <a:p>
            <a:endParaRPr lang="ko-KR" altLang="en-US" sz="1800" dirty="0"/>
          </a:p>
          <a:p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해당문서의 결재차례인 사원으로 </a:t>
            </a:r>
            <a:r>
              <a:rPr lang="ko-KR" altLang="en-US" sz="1800" dirty="0" err="1"/>
              <a:t>로그인하여야함</a:t>
            </a:r>
            <a:endParaRPr lang="ko-KR" altLang="en-US" sz="1800" dirty="0"/>
          </a:p>
          <a:p>
            <a:r>
              <a:rPr lang="en-US" altLang="ko-KR" sz="1800" dirty="0" smtClean="0"/>
              <a:t>- </a:t>
            </a:r>
            <a:r>
              <a:rPr lang="ko-KR" altLang="en-US" sz="1800" dirty="0" smtClean="0"/>
              <a:t>해당문서의 </a:t>
            </a:r>
            <a:r>
              <a:rPr lang="ko-KR" altLang="en-US" sz="1800" dirty="0"/>
              <a:t>결재차례가 </a:t>
            </a:r>
            <a:r>
              <a:rPr lang="ko-KR" altLang="en-US" sz="1800" dirty="0" err="1" smtClean="0"/>
              <a:t>최종결재자이어야함</a:t>
            </a:r>
            <a:endParaRPr lang="en-US" altLang="ko-KR" sz="1800" dirty="0" smtClean="0"/>
          </a:p>
          <a:p>
            <a:pPr marL="285750" indent="-285750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79290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결재완료처리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이대원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379979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전자결재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96677"/>
            <a:ext cx="7934325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문서의 결재진행상태를 완료로 변경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문서의 </a:t>
            </a:r>
            <a:r>
              <a:rPr lang="ko-KR" altLang="en-US" sz="1800" dirty="0" err="1"/>
              <a:t>최근결재자</a:t>
            </a:r>
            <a:r>
              <a:rPr lang="en-US" altLang="ko-KR" sz="1800" dirty="0"/>
              <a:t>, </a:t>
            </a:r>
            <a:r>
              <a:rPr lang="ko-KR" altLang="en-US" sz="1800" dirty="0"/>
              <a:t>다음결재자 정보를 제거</a:t>
            </a:r>
          </a:p>
          <a:p>
            <a:r>
              <a:rPr lang="en-US" altLang="ko-KR" sz="1800" dirty="0" smtClean="0"/>
              <a:t>- </a:t>
            </a:r>
            <a:r>
              <a:rPr lang="ko-KR" altLang="en-US" sz="1800" dirty="0" err="1" smtClean="0"/>
              <a:t>유스케이스</a:t>
            </a:r>
            <a:r>
              <a:rPr lang="ko-KR" altLang="en-US" sz="1800" dirty="0" smtClean="0"/>
              <a:t> 종료</a:t>
            </a:r>
            <a:endParaRPr lang="en-US" altLang="ko-KR" sz="1800" dirty="0" smtClean="0"/>
          </a:p>
          <a:p>
            <a:pPr marL="285750" indent="-285750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r>
              <a:rPr lang="en-US" altLang="ko-KR" sz="1800" dirty="0" smtClean="0"/>
              <a:t>- </a:t>
            </a:r>
            <a:r>
              <a:rPr lang="ko-KR" altLang="en-US" sz="1800" dirty="0" err="1" smtClean="0"/>
              <a:t>로그인이</a:t>
            </a:r>
            <a:r>
              <a:rPr lang="ko-KR" altLang="en-US" sz="1800" dirty="0" smtClean="0"/>
              <a:t> </a:t>
            </a:r>
            <a:r>
              <a:rPr lang="ko-KR" altLang="en-US" sz="1800" dirty="0"/>
              <a:t>안 되어 있을 경우 로그인창으로 </a:t>
            </a:r>
            <a:r>
              <a:rPr lang="ko-KR" altLang="en-US" sz="1800" dirty="0" smtClean="0"/>
              <a:t>이동</a:t>
            </a:r>
            <a:endParaRPr lang="en-US" altLang="ko-KR" sz="1800" dirty="0" smtClean="0"/>
          </a:p>
          <a:p>
            <a:pPr marL="285750" indent="-285750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7. </a:t>
            </a:r>
            <a:r>
              <a:rPr lang="ko-KR" altLang="en-US" sz="1800" dirty="0" err="1"/>
              <a:t>비기능적요구사항</a:t>
            </a:r>
            <a:endParaRPr lang="ko-KR" altLang="en-US" sz="1800" dirty="0"/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79290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결재완료처리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이대원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379979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953375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프로젝트 설계</a:t>
            </a:r>
            <a:r>
              <a:rPr lang="en-US" altLang="ko-KR" dirty="0" smtClean="0"/>
              <a:t>(</a:t>
            </a:r>
            <a:r>
              <a:rPr lang="ko-KR" altLang="en-US" dirty="0" smtClean="0"/>
              <a:t>개발전략</a:t>
            </a:r>
            <a:r>
              <a:rPr lang="en-US" altLang="ko-KR" dirty="0" smtClean="0"/>
              <a:t>) – Scrum &amp; Alpha </a:t>
            </a:r>
            <a:endParaRPr lang="en-US" altLang="en-US" dirty="0" smtClean="0"/>
          </a:p>
        </p:txBody>
      </p:sp>
      <p:pic>
        <p:nvPicPr>
          <p:cNvPr id="13314" name="Picture 2" descr="C:\Users\CHAEHYOWON\Desktop\2016120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950" y="2037697"/>
            <a:ext cx="4075526" cy="4062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5" name="Picture 3" descr="C:\Users\CHAEHYOWON\Desktop\알파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2975" y="2037697"/>
            <a:ext cx="3771900" cy="4062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724355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전자결재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96677"/>
            <a:ext cx="793432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dirty="0" smtClean="0"/>
              <a:t>1. </a:t>
            </a: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결재</a:t>
            </a:r>
            <a:r>
              <a:rPr lang="en-US" altLang="ko-KR" sz="1800" dirty="0"/>
              <a:t>/</a:t>
            </a:r>
            <a:r>
              <a:rPr lang="ko-KR" altLang="en-US" sz="1800" dirty="0" err="1"/>
              <a:t>반려시</a:t>
            </a:r>
            <a:r>
              <a:rPr lang="ko-KR" altLang="en-US" sz="1800" dirty="0"/>
              <a:t> 언급하고 싶은 코멘트를 </a:t>
            </a:r>
            <a:r>
              <a:rPr lang="ko-KR" altLang="en-US" sz="1800" dirty="0" smtClean="0"/>
              <a:t>입력</a:t>
            </a:r>
            <a:endParaRPr lang="en-US" altLang="ko-KR" sz="1800" dirty="0" smtClean="0"/>
          </a:p>
          <a:p>
            <a:pPr marL="342900" indent="-342900">
              <a:buAutoNum type="arabicPeriod"/>
            </a:pPr>
            <a:endParaRPr lang="ko-KR" altLang="en-US" sz="1800" dirty="0"/>
          </a:p>
          <a:p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smtClean="0"/>
              <a:t>결재자</a:t>
            </a:r>
            <a:endParaRPr lang="en-US" altLang="ko-KR" sz="1800" dirty="0" smtClean="0"/>
          </a:p>
          <a:p>
            <a:endParaRPr lang="ko-KR" altLang="en-US" sz="1800" dirty="0"/>
          </a:p>
          <a:p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marL="285750" indent="-285750">
              <a:buFontTx/>
              <a:buChar char="-"/>
            </a:pPr>
            <a:r>
              <a:rPr lang="ko-KR" altLang="en-US" sz="1800" dirty="0" smtClean="0"/>
              <a:t>해당문서의 </a:t>
            </a:r>
            <a:r>
              <a:rPr lang="ko-KR" altLang="en-US" sz="1800" dirty="0"/>
              <a:t>결재차례인 사원으로 </a:t>
            </a:r>
            <a:r>
              <a:rPr lang="ko-KR" altLang="en-US" sz="1800" dirty="0" err="1" smtClean="0"/>
              <a:t>로그인하여야함</a:t>
            </a:r>
            <a:endParaRPr lang="en-US" altLang="ko-KR" sz="1800" dirty="0" smtClean="0"/>
          </a:p>
          <a:p>
            <a:pPr marL="285750" indent="-285750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코멘트 입력이 비어있는지 확인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79290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코멘트입력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이대원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379979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전자결재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96677"/>
            <a:ext cx="7934325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결재</a:t>
            </a:r>
            <a:r>
              <a:rPr lang="en-US" altLang="ko-KR" sz="1800" dirty="0"/>
              <a:t>/</a:t>
            </a:r>
            <a:r>
              <a:rPr lang="ko-KR" altLang="en-US" sz="1800" dirty="0"/>
              <a:t>반려 </a:t>
            </a:r>
            <a:r>
              <a:rPr lang="ko-KR" altLang="en-US" sz="1800" dirty="0" err="1"/>
              <a:t>진행시</a:t>
            </a:r>
            <a:r>
              <a:rPr lang="ko-KR" altLang="en-US" sz="1800" dirty="0"/>
              <a:t> </a:t>
            </a:r>
            <a:r>
              <a:rPr lang="ko-KR" altLang="en-US" sz="1800" dirty="0" err="1"/>
              <a:t>팝업창을</a:t>
            </a:r>
            <a:r>
              <a:rPr lang="ko-KR" altLang="en-US" sz="1800" dirty="0"/>
              <a:t> 이용하여 코멘트 입력</a:t>
            </a:r>
          </a:p>
          <a:p>
            <a:r>
              <a:rPr lang="en-US" altLang="ko-KR" sz="1800" dirty="0" smtClean="0"/>
              <a:t>- </a:t>
            </a:r>
            <a:r>
              <a:rPr lang="ko-KR" altLang="en-US" sz="1800" dirty="0" smtClean="0"/>
              <a:t>현재 </a:t>
            </a:r>
            <a:r>
              <a:rPr lang="ko-KR" altLang="en-US" sz="1800" dirty="0" err="1"/>
              <a:t>유스케이스</a:t>
            </a:r>
            <a:r>
              <a:rPr lang="ko-KR" altLang="en-US" sz="1800" dirty="0"/>
              <a:t> 종료 및 결재</a:t>
            </a:r>
            <a:r>
              <a:rPr lang="en-US" altLang="ko-KR" sz="1800" dirty="0"/>
              <a:t>/</a:t>
            </a:r>
            <a:r>
              <a:rPr lang="ko-KR" altLang="en-US" sz="1800" dirty="0"/>
              <a:t>반려 진행 단계로 </a:t>
            </a:r>
            <a:r>
              <a:rPr lang="ko-KR" altLang="en-US" sz="1800" dirty="0" smtClean="0"/>
              <a:t>이동</a:t>
            </a:r>
            <a:endParaRPr lang="en-US" altLang="ko-KR" sz="1800" dirty="0" smtClean="0"/>
          </a:p>
          <a:p>
            <a:pPr marL="285750" indent="-285750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 err="1"/>
              <a:t>로그인이</a:t>
            </a:r>
            <a:r>
              <a:rPr lang="ko-KR" altLang="en-US" sz="1800" dirty="0"/>
              <a:t> 안 되어 있을 경우 </a:t>
            </a:r>
            <a:r>
              <a:rPr lang="ko-KR" altLang="en-US" sz="1800" dirty="0" err="1"/>
              <a:t>로그인창으로</a:t>
            </a:r>
            <a:r>
              <a:rPr lang="ko-KR" altLang="en-US" sz="1800" dirty="0"/>
              <a:t> 이동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결재 </a:t>
            </a:r>
            <a:r>
              <a:rPr lang="ko-KR" altLang="en-US" sz="1800" dirty="0" err="1"/>
              <a:t>진행시</a:t>
            </a:r>
            <a:r>
              <a:rPr lang="ko-KR" altLang="en-US" sz="1800" dirty="0"/>
              <a:t> 코멘트 입력이 비어있으면 </a:t>
            </a:r>
            <a:r>
              <a:rPr lang="ko-KR" altLang="en-US" sz="1800" dirty="0" err="1"/>
              <a:t>유스케이스</a:t>
            </a:r>
            <a:r>
              <a:rPr lang="ko-KR" altLang="en-US" sz="1800" dirty="0"/>
              <a:t> 진행 취소</a:t>
            </a:r>
          </a:p>
          <a:p>
            <a:r>
              <a:rPr lang="en-US" altLang="ko-KR" sz="1800" dirty="0" smtClean="0"/>
              <a:t>- </a:t>
            </a:r>
            <a:r>
              <a:rPr lang="ko-KR" altLang="en-US" sz="1800" dirty="0" smtClean="0"/>
              <a:t>반려 </a:t>
            </a:r>
            <a:r>
              <a:rPr lang="ko-KR" altLang="en-US" sz="1800" dirty="0" err="1"/>
              <a:t>진행시</a:t>
            </a:r>
            <a:r>
              <a:rPr lang="ko-KR" altLang="en-US" sz="1800" dirty="0"/>
              <a:t> 코멘트 입력이 비어있으면 알림 메시지 </a:t>
            </a:r>
            <a:r>
              <a:rPr lang="ko-KR" altLang="en-US" sz="1800" dirty="0" smtClean="0"/>
              <a:t>출력</a:t>
            </a:r>
            <a:endParaRPr lang="en-US" altLang="ko-KR" sz="1800" dirty="0" smtClean="0"/>
          </a:p>
          <a:p>
            <a:pPr marL="285750" indent="-285750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7. </a:t>
            </a:r>
            <a:r>
              <a:rPr lang="ko-KR" altLang="en-US" sz="1800" dirty="0" err="1"/>
              <a:t>비기능적요구사항</a:t>
            </a:r>
            <a:endParaRPr lang="ko-KR" altLang="en-US" sz="1800" dirty="0"/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79290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코멘트입력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이대원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379979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인사관리</a:t>
            </a:r>
            <a:endParaRPr lang="en-US" altLang="en-US" dirty="0" smtClean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581024" y="179290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직원조회하기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박지혜</a:t>
            </a:r>
            <a:endParaRPr lang="en-US" altLang="en-US" sz="2000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 smtClean="0"/>
              <a:t>1. </a:t>
            </a: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인사부에서 회사의 직원목록을 조회한다</a:t>
            </a:r>
            <a:r>
              <a:rPr lang="en-US" altLang="ko-KR" sz="1800" dirty="0" smtClean="0"/>
              <a:t>.</a:t>
            </a:r>
          </a:p>
          <a:p>
            <a:pPr marL="342900" indent="-342900" latinLnBrk="1">
              <a:buAutoNum type="arabicPeriod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smtClean="0"/>
              <a:t>인사부직원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latinLnBrk="1"/>
            <a:r>
              <a:rPr lang="en-US" altLang="ko-KR" sz="1800" dirty="0" smtClean="0"/>
              <a:t>- </a:t>
            </a:r>
            <a:r>
              <a:rPr lang="ko-KR" altLang="en-US" sz="1800" dirty="0" smtClean="0"/>
              <a:t>시스템에 </a:t>
            </a:r>
            <a:r>
              <a:rPr lang="ko-KR" altLang="en-US" sz="1800" dirty="0"/>
              <a:t>등록되어있는 사원 중 인사부 직원으로 로그인해야한다</a:t>
            </a:r>
            <a:r>
              <a:rPr lang="en-US" altLang="ko-KR" sz="1800" dirty="0" smtClean="0"/>
              <a:t>.</a:t>
            </a:r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</p:spTree>
    <p:extLst>
      <p:ext uri="{BB962C8B-B14F-4D97-AF65-F5344CB8AC3E}">
        <p14:creationId xmlns:p14="http://schemas.microsoft.com/office/powerpoint/2010/main" val="416471206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인사관리</a:t>
            </a:r>
            <a:endParaRPr lang="en-US" altLang="en-US" dirty="0" smtClean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581024" y="179290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직원조회하기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박지혜</a:t>
            </a:r>
            <a:endParaRPr lang="en-US" altLang="en-US" sz="2000" dirty="0" smtClean="0"/>
          </a:p>
        </p:txBody>
      </p:sp>
      <p:sp>
        <p:nvSpPr>
          <p:cNvPr id="5" name="직사각형 4"/>
          <p:cNvSpPr/>
          <p:nvPr/>
        </p:nvSpPr>
        <p:spPr>
          <a:xfrm>
            <a:off x="581024" y="2635240"/>
            <a:ext cx="7772400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검색 조건을 선택한다</a:t>
            </a:r>
            <a:r>
              <a:rPr lang="en-US" altLang="ko-KR" sz="1800" dirty="0"/>
              <a:t>. (</a:t>
            </a:r>
            <a:r>
              <a:rPr lang="ko-KR" altLang="en-US" sz="1800" dirty="0"/>
              <a:t>이름</a:t>
            </a:r>
            <a:r>
              <a:rPr lang="en-US" altLang="ko-KR" sz="1800" dirty="0"/>
              <a:t>, </a:t>
            </a:r>
            <a:r>
              <a:rPr lang="ko-KR" altLang="en-US" sz="1800" dirty="0" err="1"/>
              <a:t>사번</a:t>
            </a:r>
            <a:r>
              <a:rPr lang="en-US" altLang="ko-KR" sz="1800" dirty="0"/>
              <a:t>, </a:t>
            </a:r>
            <a:r>
              <a:rPr lang="ko-KR" altLang="en-US" sz="1800" dirty="0"/>
              <a:t>부서</a:t>
            </a:r>
            <a:r>
              <a:rPr lang="en-US" altLang="ko-KR" sz="1800" dirty="0"/>
              <a:t>, </a:t>
            </a:r>
            <a:r>
              <a:rPr lang="ko-KR" altLang="en-US" sz="1800" dirty="0"/>
              <a:t>직책</a:t>
            </a:r>
            <a:r>
              <a:rPr lang="en-US" altLang="ko-KR" sz="1800" dirty="0"/>
              <a:t>)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검색란에</a:t>
            </a:r>
            <a:r>
              <a:rPr lang="ko-KR" altLang="en-US" sz="1800" dirty="0"/>
              <a:t> 원하는 </a:t>
            </a:r>
            <a:r>
              <a:rPr lang="ko-KR" altLang="en-US" sz="1800" dirty="0" err="1"/>
              <a:t>검색어를</a:t>
            </a:r>
            <a:r>
              <a:rPr lang="ko-KR" altLang="en-US" sz="1800" dirty="0"/>
              <a:t> 입력한 후 조회버튼을 누른다</a:t>
            </a:r>
            <a:r>
              <a:rPr lang="en-US" altLang="ko-KR" sz="1800" dirty="0"/>
              <a:t>.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직원을 선택하면 상세정보를 볼 수 있다</a:t>
            </a:r>
            <a:r>
              <a:rPr lang="en-US" altLang="ko-KR" sz="1800" dirty="0"/>
              <a:t>.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상세정보페이지에서 직원정보 수정이 가능하다</a:t>
            </a:r>
            <a:r>
              <a:rPr lang="en-US" altLang="ko-KR" sz="1800" dirty="0"/>
              <a:t>. 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상세정보페이지에서 직원 삭제가 가능하다</a:t>
            </a:r>
            <a:r>
              <a:rPr lang="en-US" altLang="ko-KR" sz="1800" dirty="0"/>
              <a:t>.</a:t>
            </a:r>
            <a:endParaRPr lang="ko-KR" altLang="en-US" sz="1800" dirty="0"/>
          </a:p>
          <a:p>
            <a:pPr latinLnBrk="1"/>
            <a:r>
              <a:rPr lang="en-US" altLang="ko-KR" sz="1800" dirty="0" smtClean="0"/>
              <a:t>- </a:t>
            </a:r>
            <a:r>
              <a:rPr lang="ko-KR" altLang="en-US" sz="1800" dirty="0" err="1" smtClean="0"/>
              <a:t>유스케이스</a:t>
            </a:r>
            <a:r>
              <a:rPr lang="ko-KR" altLang="en-US" sz="1800" dirty="0" smtClean="0"/>
              <a:t> 종료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pPr latinLnBrk="1"/>
            <a:r>
              <a:rPr lang="en-US" altLang="ko-KR" sz="1800" dirty="0" smtClean="0"/>
              <a:t>- </a:t>
            </a:r>
            <a:r>
              <a:rPr lang="ko-KR" altLang="en-US" sz="1800" dirty="0" smtClean="0"/>
              <a:t>인사부가 </a:t>
            </a:r>
            <a:r>
              <a:rPr lang="ko-KR" altLang="en-US" sz="1800" dirty="0"/>
              <a:t>아닌 사원이 메뉴를 눌렀을 때 알림 창을 띄우고 뒤로 간다</a:t>
            </a:r>
            <a:r>
              <a:rPr lang="en-US" altLang="ko-KR" sz="1800" dirty="0" smtClean="0"/>
              <a:t>.</a:t>
            </a:r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 기능적 요구사항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</p:spTree>
    <p:extLst>
      <p:ext uri="{BB962C8B-B14F-4D97-AF65-F5344CB8AC3E}">
        <p14:creationId xmlns:p14="http://schemas.microsoft.com/office/powerpoint/2010/main" val="421371827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인사관리</a:t>
            </a:r>
            <a:endParaRPr lang="en-US" altLang="en-US" dirty="0" smtClean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581024" y="179290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직원추가하기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박지혜</a:t>
            </a:r>
            <a:endParaRPr lang="en-US" altLang="en-US" sz="2000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 smtClean="0"/>
              <a:t>1. </a:t>
            </a: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인사부에서 신규직원을 추가한다</a:t>
            </a:r>
            <a:r>
              <a:rPr lang="en-US" altLang="ko-KR" sz="1800" dirty="0" smtClean="0"/>
              <a:t>.</a:t>
            </a:r>
          </a:p>
          <a:p>
            <a:pPr marL="342900" indent="-342900" latinLnBrk="1">
              <a:buAutoNum type="arabicPeriod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smtClean="0"/>
              <a:t>인사부직원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 smtClean="0"/>
              <a:t>선행조건</a:t>
            </a:r>
            <a:endParaRPr lang="ko-KR" altLang="en-US" sz="1800" dirty="0"/>
          </a:p>
          <a:p>
            <a:pPr latinLnBrk="1"/>
            <a:r>
              <a:rPr lang="en-US" altLang="ko-KR" sz="1800" dirty="0" smtClean="0"/>
              <a:t>- </a:t>
            </a:r>
            <a:r>
              <a:rPr lang="ko-KR" altLang="en-US" sz="1800" dirty="0" smtClean="0"/>
              <a:t>시스템에 </a:t>
            </a:r>
            <a:r>
              <a:rPr lang="ko-KR" altLang="en-US" sz="1800" dirty="0"/>
              <a:t>등록되어있는 사원 중 인사부 직원으로 로그인해야한다</a:t>
            </a:r>
            <a:r>
              <a:rPr lang="en-US" altLang="ko-KR" sz="1800" dirty="0" smtClean="0"/>
              <a:t>.</a:t>
            </a:r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입력란의 모든 빈칸을 </a:t>
            </a:r>
            <a:r>
              <a:rPr lang="ko-KR" altLang="en-US" sz="1800" dirty="0" err="1"/>
              <a:t>입력해야한다</a:t>
            </a:r>
            <a:r>
              <a:rPr lang="en-US" altLang="ko-KR" sz="1800" dirty="0"/>
              <a:t>.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421371827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인사관리</a:t>
            </a:r>
            <a:endParaRPr lang="en-US" altLang="en-US" dirty="0" smtClean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581024" y="179290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직원추가하기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박지혜</a:t>
            </a:r>
            <a:endParaRPr lang="en-US" altLang="en-US" sz="2000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 smtClean="0"/>
              <a:t>5</a:t>
            </a:r>
            <a:r>
              <a:rPr lang="en-US" altLang="ko-KR" sz="1800" dirty="0"/>
              <a:t>. </a:t>
            </a:r>
            <a:r>
              <a:rPr lang="ko-KR" altLang="en-US" sz="1800" dirty="0"/>
              <a:t>시나리오	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직원추가버튼을 누른다</a:t>
            </a:r>
            <a:r>
              <a:rPr lang="en-US" altLang="ko-KR" sz="1800" dirty="0"/>
              <a:t>.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입력칸의</a:t>
            </a:r>
            <a:r>
              <a:rPr lang="ko-KR" altLang="en-US" sz="1800" dirty="0"/>
              <a:t> 모든 빈칸에 정보를 입력한다</a:t>
            </a:r>
            <a:r>
              <a:rPr lang="en-US" altLang="ko-KR" sz="1800" dirty="0"/>
              <a:t>.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추가 버튼을 누른다</a:t>
            </a:r>
            <a:r>
              <a:rPr lang="en-US" altLang="ko-KR" sz="1800" dirty="0"/>
              <a:t>.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DB</a:t>
            </a:r>
            <a:r>
              <a:rPr lang="ko-KR" altLang="en-US" sz="1800" dirty="0"/>
              <a:t>에 직원이 추가된다</a:t>
            </a:r>
            <a:r>
              <a:rPr lang="en-US" altLang="ko-KR" sz="1800" dirty="0"/>
              <a:t>.</a:t>
            </a:r>
            <a:endParaRPr lang="ko-KR" altLang="en-US" sz="1800" dirty="0"/>
          </a:p>
          <a:p>
            <a:pPr latinLnBrk="1"/>
            <a:r>
              <a:rPr lang="en-US" altLang="ko-KR" sz="1800" dirty="0" smtClean="0"/>
              <a:t>- </a:t>
            </a:r>
            <a:r>
              <a:rPr lang="ko-KR" altLang="en-US" sz="1800" dirty="0" err="1" smtClean="0"/>
              <a:t>유스케이스</a:t>
            </a:r>
            <a:r>
              <a:rPr lang="ko-KR" altLang="en-US" sz="1800" dirty="0" smtClean="0"/>
              <a:t> 종료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pPr latinLnBrk="1"/>
            <a:r>
              <a:rPr lang="en-US" altLang="ko-KR" sz="1800" dirty="0" smtClean="0"/>
              <a:t>- </a:t>
            </a:r>
            <a:r>
              <a:rPr lang="ko-KR" altLang="en-US" sz="1800" dirty="0" smtClean="0"/>
              <a:t>인사부가 </a:t>
            </a:r>
            <a:r>
              <a:rPr lang="ko-KR" altLang="en-US" sz="1800" dirty="0"/>
              <a:t>아닌 사원이 메뉴를 눌렀을 때 알림 창을 띄우고 </a:t>
            </a:r>
            <a:r>
              <a:rPr lang="ko-KR" altLang="en-US" sz="1800" dirty="0" err="1"/>
              <a:t>뒤로간다</a:t>
            </a:r>
            <a:r>
              <a:rPr lang="en-US" altLang="ko-KR" sz="1800" dirty="0" smtClean="0"/>
              <a:t>.</a:t>
            </a:r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 기능적 요구사항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</p:spTree>
    <p:extLst>
      <p:ext uri="{BB962C8B-B14F-4D97-AF65-F5344CB8AC3E}">
        <p14:creationId xmlns:p14="http://schemas.microsoft.com/office/powerpoint/2010/main" val="421371827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인사관리</a:t>
            </a:r>
            <a:endParaRPr lang="en-US" altLang="en-US" dirty="0" smtClean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581024" y="179290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</a:t>
            </a:r>
            <a:r>
              <a:rPr lang="ko-KR" altLang="en-US" sz="2000" dirty="0" err="1" smtClean="0"/>
              <a:t>사원별근태조회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박지혜</a:t>
            </a:r>
            <a:endParaRPr lang="en-US" altLang="en-US" sz="2000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latinLnBrk="1">
              <a:buAutoNum type="arabicPeriod"/>
            </a:pP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인사부에서 </a:t>
            </a:r>
            <a:r>
              <a:rPr lang="ko-KR" altLang="en-US" sz="1800" dirty="0" err="1"/>
              <a:t>사원별</a:t>
            </a:r>
            <a:r>
              <a:rPr lang="ko-KR" altLang="en-US" sz="1800" dirty="0"/>
              <a:t> 근태를 조회한다</a:t>
            </a:r>
            <a:r>
              <a:rPr lang="en-US" altLang="ko-KR" sz="1800" dirty="0" smtClean="0"/>
              <a:t>.</a:t>
            </a:r>
          </a:p>
          <a:p>
            <a:pPr marL="342900" indent="-342900" latinLnBrk="1">
              <a:buAutoNum type="arabicPeriod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smtClean="0"/>
              <a:t>인사부직원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시스템에 </a:t>
            </a:r>
            <a:r>
              <a:rPr lang="ko-KR" altLang="en-US" sz="1800" dirty="0"/>
              <a:t>등록되어있는 사원 중 인사부 직원으로 </a:t>
            </a:r>
            <a:r>
              <a:rPr lang="ko-KR" altLang="en-US" sz="1800" dirty="0" err="1"/>
              <a:t>로그인해야한다</a:t>
            </a:r>
            <a:r>
              <a:rPr lang="en-US" altLang="ko-KR" sz="1800" dirty="0" smtClean="0"/>
              <a:t>.</a:t>
            </a:r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  <a:r>
              <a:rPr lang="en-US" altLang="ko-KR" sz="1800" dirty="0"/>
              <a:t>.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421371827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인사관리</a:t>
            </a:r>
            <a:endParaRPr lang="en-US" altLang="en-US" dirty="0" smtClean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581024" y="179290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</a:t>
            </a:r>
            <a:r>
              <a:rPr lang="ko-KR" altLang="en-US" sz="2000" dirty="0" err="1" smtClean="0"/>
              <a:t>사원별근태조회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박지혜</a:t>
            </a:r>
            <a:endParaRPr lang="en-US" altLang="en-US" sz="2000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474417"/>
            <a:ext cx="77724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	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검색 조건을 입력 및 선택한다</a:t>
            </a:r>
            <a:r>
              <a:rPr lang="en-US" altLang="ko-KR" sz="1800" dirty="0"/>
              <a:t>. (</a:t>
            </a:r>
            <a:r>
              <a:rPr lang="ko-KR" altLang="en-US" sz="1800" dirty="0"/>
              <a:t>이름</a:t>
            </a:r>
            <a:r>
              <a:rPr lang="en-US" altLang="ko-KR" sz="1800" dirty="0"/>
              <a:t>, </a:t>
            </a:r>
            <a:r>
              <a:rPr lang="ko-KR" altLang="en-US" sz="1800" dirty="0" err="1"/>
              <a:t>사번</a:t>
            </a:r>
            <a:r>
              <a:rPr lang="en-US" altLang="ko-KR" sz="1800" dirty="0"/>
              <a:t>, </a:t>
            </a:r>
            <a:r>
              <a:rPr lang="ko-KR" altLang="en-US" sz="1800" dirty="0"/>
              <a:t>부서</a:t>
            </a:r>
            <a:r>
              <a:rPr lang="en-US" altLang="ko-KR" sz="1800" dirty="0"/>
              <a:t>, </a:t>
            </a:r>
            <a:r>
              <a:rPr lang="ko-KR" altLang="en-US" sz="1800" dirty="0"/>
              <a:t>검색기간</a:t>
            </a:r>
            <a:r>
              <a:rPr lang="en-US" altLang="ko-KR" sz="1800" dirty="0"/>
              <a:t>)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검색 버튼을 누른다</a:t>
            </a:r>
            <a:r>
              <a:rPr lang="en-US" altLang="ko-KR" sz="1800" dirty="0"/>
              <a:t>.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필요에 따라 변경버튼을 누른다</a:t>
            </a:r>
            <a:r>
              <a:rPr lang="en-US" altLang="ko-KR" sz="1800" dirty="0"/>
              <a:t>.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근태 상태 변경페이지가 뜬다</a:t>
            </a:r>
            <a:r>
              <a:rPr lang="en-US" altLang="ko-KR" sz="1800" dirty="0"/>
              <a:t>.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사원의 근태상태 일</a:t>
            </a:r>
            <a:r>
              <a:rPr lang="en-US" altLang="ko-KR" sz="1800" dirty="0"/>
              <a:t>/</a:t>
            </a:r>
            <a:r>
              <a:rPr lang="ko-KR" altLang="en-US" sz="1800" dirty="0"/>
              <a:t>시 및 구분을 변경한다</a:t>
            </a:r>
            <a:r>
              <a:rPr lang="en-US" altLang="ko-KR" sz="1800" dirty="0"/>
              <a:t>.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수정버튼을 누른다</a:t>
            </a:r>
            <a:r>
              <a:rPr lang="en-US" altLang="ko-KR" sz="1800" dirty="0"/>
              <a:t>.</a:t>
            </a:r>
            <a:endParaRPr lang="ko-KR" altLang="en-US" sz="1800" dirty="0"/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유스케이스</a:t>
            </a:r>
            <a:r>
              <a:rPr lang="ko-KR" altLang="en-US" sz="1800" dirty="0" smtClean="0"/>
              <a:t> 종료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인사부가 </a:t>
            </a:r>
            <a:r>
              <a:rPr lang="ko-KR" altLang="en-US" sz="1800" dirty="0"/>
              <a:t>아닌 사원이 메뉴를 눌렀을 때 알림 창을 띄우고 뒤로 간다</a:t>
            </a:r>
            <a:r>
              <a:rPr lang="en-US" altLang="ko-KR" sz="1800" dirty="0" smtClean="0"/>
              <a:t>.</a:t>
            </a:r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비기능적 요구사항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</p:spTree>
    <p:extLst>
      <p:ext uri="{BB962C8B-B14F-4D97-AF65-F5344CB8AC3E}">
        <p14:creationId xmlns:p14="http://schemas.microsoft.com/office/powerpoint/2010/main" val="421371827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인사관리</a:t>
            </a:r>
            <a:endParaRPr lang="en-US" altLang="en-US" dirty="0" smtClean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581024" y="179290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부서별근태조회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박지혜</a:t>
            </a:r>
            <a:endParaRPr lang="en-US" altLang="en-US" sz="2000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latinLnBrk="1">
              <a:buAutoNum type="arabicPeriod"/>
            </a:pP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인사부에서 부서별 근태를 조회한다</a:t>
            </a:r>
            <a:r>
              <a:rPr lang="en-US" altLang="ko-KR" sz="1800" dirty="0" smtClean="0"/>
              <a:t>.</a:t>
            </a:r>
          </a:p>
          <a:p>
            <a:pPr marL="342900" indent="-342900" latinLnBrk="1">
              <a:buAutoNum type="arabicPeriod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smtClean="0"/>
              <a:t>인사부직원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시스템에 </a:t>
            </a:r>
            <a:r>
              <a:rPr lang="ko-KR" altLang="en-US" sz="1800" dirty="0"/>
              <a:t>등록되어있는 사원 중 인사부 직원으로 </a:t>
            </a:r>
            <a:r>
              <a:rPr lang="ko-KR" altLang="en-US" sz="1800" dirty="0" err="1"/>
              <a:t>로그인해야한다</a:t>
            </a:r>
            <a:r>
              <a:rPr lang="en-US" altLang="ko-KR" sz="1800" dirty="0" smtClean="0"/>
              <a:t>.</a:t>
            </a:r>
          </a:p>
          <a:p>
            <a:pPr latinLnBrk="1"/>
            <a:endParaRPr lang="en-US" altLang="ko-KR" sz="1800" dirty="0"/>
          </a:p>
          <a:p>
            <a:pPr latinLnBrk="1"/>
            <a:r>
              <a:rPr lang="en-US" altLang="ko-KR" sz="1800" dirty="0" smtClean="0"/>
              <a:t>4</a:t>
            </a:r>
            <a:r>
              <a:rPr lang="en-US" altLang="ko-KR" sz="1800" dirty="0"/>
              <a:t>. 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  <a:r>
              <a:rPr lang="en-US" altLang="ko-KR" sz="1800" dirty="0"/>
              <a:t>.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421371827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인사관리</a:t>
            </a:r>
            <a:endParaRPr lang="en-US" altLang="en-US" dirty="0" smtClean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581024" y="179290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부서별근태조회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박지혜</a:t>
            </a:r>
            <a:endParaRPr lang="en-US" altLang="en-US" sz="2000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	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검색 조건을 입력 및 선택한다</a:t>
            </a:r>
            <a:r>
              <a:rPr lang="en-US" altLang="ko-KR" sz="1800" dirty="0"/>
              <a:t>. (</a:t>
            </a:r>
            <a:r>
              <a:rPr lang="ko-KR" altLang="en-US" sz="1800" dirty="0"/>
              <a:t>부서</a:t>
            </a:r>
            <a:r>
              <a:rPr lang="en-US" altLang="ko-KR" sz="1800" dirty="0"/>
              <a:t>, </a:t>
            </a:r>
            <a:r>
              <a:rPr lang="ko-KR" altLang="en-US" sz="1800" dirty="0" err="1"/>
              <a:t>근무월</a:t>
            </a:r>
            <a:r>
              <a:rPr lang="en-US" altLang="ko-KR" sz="1800" dirty="0"/>
              <a:t>)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검색 버튼을 누른다</a:t>
            </a:r>
            <a:r>
              <a:rPr lang="en-US" altLang="ko-KR" sz="1800" dirty="0"/>
              <a:t>.</a:t>
            </a:r>
            <a:endParaRPr lang="ko-KR" altLang="en-US" sz="1800" dirty="0"/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유스케이스</a:t>
            </a:r>
            <a:r>
              <a:rPr lang="ko-KR" altLang="en-US" sz="1800" dirty="0" smtClean="0"/>
              <a:t> 종료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인사부가 </a:t>
            </a:r>
            <a:r>
              <a:rPr lang="ko-KR" altLang="en-US" sz="1800" dirty="0"/>
              <a:t>아닌 사원이 메뉴를 눌	</a:t>
            </a:r>
            <a:r>
              <a:rPr lang="ko-KR" altLang="en-US" sz="1800" dirty="0" err="1"/>
              <a:t>렀을</a:t>
            </a:r>
            <a:r>
              <a:rPr lang="ko-KR" altLang="en-US" sz="1800" dirty="0"/>
              <a:t> 때 알림 창을 띄우고 뒤로 간다</a:t>
            </a:r>
            <a:r>
              <a:rPr lang="en-US" altLang="ko-KR" sz="1800" dirty="0" smtClean="0"/>
              <a:t>.</a:t>
            </a:r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비기능적 요구사항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</p:spTree>
    <p:extLst>
      <p:ext uri="{BB962C8B-B14F-4D97-AF65-F5344CB8AC3E}">
        <p14:creationId xmlns:p14="http://schemas.microsoft.com/office/powerpoint/2010/main" val="421371827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프로젝트 설계</a:t>
            </a:r>
            <a:r>
              <a:rPr lang="en-US" altLang="ko-KR" dirty="0" smtClean="0"/>
              <a:t>(</a:t>
            </a:r>
            <a:r>
              <a:rPr lang="ko-KR" altLang="en-US" dirty="0" smtClean="0"/>
              <a:t>개발환경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pic>
        <p:nvPicPr>
          <p:cNvPr id="23554" name="Picture 2" descr="C:\Users\CHAEHYOWON\Desktop\apache-tomcat-7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0449" y="3100781"/>
            <a:ext cx="1177926" cy="1038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5" name="Picture 3" descr="C:\Users\CHAEHYOWON\Desktop\다운로드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8494" y="3515119"/>
            <a:ext cx="995362" cy="623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6" name="Picture 4" descr="C:\Users\CHAEHYOWON\Desktop\Best-VPN-for-Windows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918" y="3515119"/>
            <a:ext cx="1799431" cy="849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7" name="Picture 5" descr="C:\Users\CHAEHYOWON\Desktop\centos_logo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9425" y="1812129"/>
            <a:ext cx="1638300" cy="857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8" name="Picture 6" descr="C:\Users\CHAEHYOWON\Desktop\Maven-Logo-300x213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8275" y="4895451"/>
            <a:ext cx="1428750" cy="728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9" name="Picture 7" descr="C:\Users\CHAEHYOWON\Desktop\images (1)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3050" y="1857373"/>
            <a:ext cx="1657350" cy="766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60" name="Picture 8" descr="C:\Users\CHAEHYOWON\Desktop\images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6339" y="2350293"/>
            <a:ext cx="1566862" cy="61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61" name="Picture 9" descr="C:\Users\CHAEHYOWON\Desktop\jquery-dev-summit-mark.gif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9411" y="3146025"/>
            <a:ext cx="1323975" cy="681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62" name="Picture 10" descr="C:\Users\CHAEHYOWON\Desktop\HTML5_CSS_JavaScript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9975" y="4760116"/>
            <a:ext cx="2371725" cy="1190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63" name="Picture 11" descr="C:\Users\CHAEHYOWON\Desktop\images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4162" y="4364829"/>
            <a:ext cx="1514475" cy="790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598839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인사관리</a:t>
            </a:r>
            <a:endParaRPr lang="en-US" altLang="en-US" dirty="0" smtClean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581024" y="179290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월별근태조회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박지혜</a:t>
            </a:r>
            <a:endParaRPr lang="en-US" altLang="en-US" sz="2000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latinLnBrk="1">
              <a:buAutoNum type="arabicPeriod"/>
            </a:pP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인사부에서 월별 근태를 조회한다</a:t>
            </a:r>
            <a:r>
              <a:rPr lang="en-US" altLang="ko-KR" sz="1800" dirty="0" smtClean="0"/>
              <a:t>.</a:t>
            </a:r>
          </a:p>
          <a:p>
            <a:pPr marL="342900" indent="-342900" latinLnBrk="1">
              <a:buAutoNum type="arabicPeriod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smtClean="0"/>
              <a:t>인사부직원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시스템에 </a:t>
            </a:r>
            <a:r>
              <a:rPr lang="ko-KR" altLang="en-US" sz="1800" dirty="0"/>
              <a:t>등록되어있는 사원 중 인사부 직원으로 </a:t>
            </a:r>
            <a:r>
              <a:rPr lang="ko-KR" altLang="en-US" sz="1800" dirty="0" err="1"/>
              <a:t>로그인해야한다</a:t>
            </a:r>
            <a:r>
              <a:rPr lang="en-US" altLang="ko-KR" sz="1800" dirty="0" smtClean="0"/>
              <a:t>.</a:t>
            </a:r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  <a:r>
              <a:rPr lang="en-US" altLang="ko-KR" sz="1800" dirty="0"/>
              <a:t>.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421371827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인사관리</a:t>
            </a:r>
            <a:endParaRPr lang="en-US" altLang="en-US" dirty="0" smtClean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581024" y="179290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월별근태조회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박지혜</a:t>
            </a:r>
            <a:endParaRPr lang="en-US" altLang="en-US" sz="2000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	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검색 조건을 입력 및 선택한다</a:t>
            </a:r>
            <a:r>
              <a:rPr lang="en-US" altLang="ko-KR" sz="1800" dirty="0"/>
              <a:t>. (</a:t>
            </a:r>
            <a:r>
              <a:rPr lang="ko-KR" altLang="en-US" sz="1800" dirty="0"/>
              <a:t>부서</a:t>
            </a:r>
            <a:r>
              <a:rPr lang="en-US" altLang="ko-KR" sz="1800" dirty="0"/>
              <a:t>, </a:t>
            </a:r>
            <a:r>
              <a:rPr lang="ko-KR" altLang="en-US" sz="1800" dirty="0" err="1"/>
              <a:t>근무월</a:t>
            </a:r>
            <a:r>
              <a:rPr lang="en-US" altLang="ko-KR" sz="1800" dirty="0"/>
              <a:t>)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검색 버튼을 누른다</a:t>
            </a:r>
            <a:r>
              <a:rPr lang="en-US" altLang="ko-KR" sz="1800" dirty="0"/>
              <a:t>.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필요에 따라 근무사원</a:t>
            </a:r>
            <a:r>
              <a:rPr lang="en-US" altLang="ko-KR" sz="1800" dirty="0"/>
              <a:t>, </a:t>
            </a:r>
            <a:r>
              <a:rPr lang="ko-KR" altLang="en-US" sz="1800" dirty="0"/>
              <a:t>지각</a:t>
            </a:r>
            <a:r>
              <a:rPr lang="en-US" altLang="ko-KR" sz="1800" dirty="0"/>
              <a:t>, </a:t>
            </a:r>
            <a:r>
              <a:rPr lang="ko-KR" altLang="en-US" sz="1800" dirty="0"/>
              <a:t>사고버튼을 누른다</a:t>
            </a:r>
            <a:r>
              <a:rPr lang="en-US" altLang="ko-KR" sz="1800" dirty="0"/>
              <a:t>.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버튼에 따른 일일 현황페이지가 나온다</a:t>
            </a:r>
            <a:r>
              <a:rPr lang="en-US" altLang="ko-KR" sz="1800" dirty="0"/>
              <a:t>.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목록을 확인한다</a:t>
            </a:r>
            <a:r>
              <a:rPr lang="en-US" altLang="ko-KR" sz="1800" dirty="0"/>
              <a:t>.</a:t>
            </a:r>
            <a:endParaRPr lang="ko-KR" altLang="en-US" sz="1800" dirty="0"/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유스케이스</a:t>
            </a:r>
            <a:r>
              <a:rPr lang="ko-KR" altLang="en-US" sz="1800" dirty="0" smtClean="0"/>
              <a:t> 종료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인사부가 </a:t>
            </a:r>
            <a:r>
              <a:rPr lang="ko-KR" altLang="en-US" sz="1800" dirty="0"/>
              <a:t>아닌 사원이 메뉴를 눌	</a:t>
            </a:r>
            <a:r>
              <a:rPr lang="ko-KR" altLang="en-US" sz="1800" dirty="0" err="1"/>
              <a:t>렀을</a:t>
            </a:r>
            <a:r>
              <a:rPr lang="ko-KR" altLang="en-US" sz="1800" dirty="0"/>
              <a:t> 때 알림 창을 띄우고 뒤로 간다</a:t>
            </a:r>
            <a:r>
              <a:rPr lang="en-US" altLang="ko-KR" sz="1800" dirty="0" smtClean="0"/>
              <a:t>.</a:t>
            </a:r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비기능적 요구사항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</p:spTree>
    <p:extLst>
      <p:ext uri="{BB962C8B-B14F-4D97-AF65-F5344CB8AC3E}">
        <p14:creationId xmlns:p14="http://schemas.microsoft.com/office/powerpoint/2010/main" val="421371827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인사관리</a:t>
            </a:r>
            <a:endParaRPr lang="en-US" altLang="en-US" dirty="0" smtClean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581024" y="179290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급여조회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박지혜</a:t>
            </a:r>
            <a:endParaRPr lang="en-US" altLang="en-US" sz="2000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latinLnBrk="1">
              <a:buAutoNum type="arabicPeriod"/>
            </a:pP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인사부에서 사원 급여를 조회한다</a:t>
            </a:r>
            <a:r>
              <a:rPr lang="en-US" altLang="ko-KR" sz="1800" dirty="0" smtClean="0"/>
              <a:t>.</a:t>
            </a:r>
          </a:p>
          <a:p>
            <a:pPr marL="342900" indent="-342900" latinLnBrk="1">
              <a:buAutoNum type="arabicPeriod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smtClean="0"/>
              <a:t>인사부직원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시스템에 </a:t>
            </a:r>
            <a:r>
              <a:rPr lang="ko-KR" altLang="en-US" sz="1800" dirty="0"/>
              <a:t>등록되어있는 사원 중 인사부 직원으로 </a:t>
            </a:r>
            <a:r>
              <a:rPr lang="ko-KR" altLang="en-US" sz="1800" dirty="0" err="1"/>
              <a:t>로그인해야한다</a:t>
            </a:r>
            <a:r>
              <a:rPr lang="en-US" altLang="ko-KR" sz="1800" dirty="0" smtClean="0"/>
              <a:t>.</a:t>
            </a:r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  <a:r>
              <a:rPr lang="en-US" altLang="ko-KR" sz="1800" dirty="0"/>
              <a:t>.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421371827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인사관리</a:t>
            </a:r>
            <a:endParaRPr lang="en-US" altLang="en-US" dirty="0" smtClean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581024" y="1636217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급여조회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박지혜</a:t>
            </a:r>
            <a:endParaRPr lang="en-US" altLang="en-US" sz="2000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206614"/>
            <a:ext cx="777240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	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검색 조건을 입력 및 선택한다</a:t>
            </a:r>
            <a:r>
              <a:rPr lang="en-US" altLang="ko-KR" sz="1800" dirty="0"/>
              <a:t>. (</a:t>
            </a:r>
            <a:r>
              <a:rPr lang="ko-KR" altLang="en-US" sz="1800" dirty="0"/>
              <a:t>지급일</a:t>
            </a:r>
            <a:r>
              <a:rPr lang="en-US" altLang="ko-KR" sz="1800" dirty="0"/>
              <a:t>, </a:t>
            </a:r>
            <a:r>
              <a:rPr lang="ko-KR" altLang="en-US" sz="1800" dirty="0"/>
              <a:t>부서</a:t>
            </a:r>
            <a:r>
              <a:rPr lang="en-US" altLang="ko-KR" sz="1800" dirty="0"/>
              <a:t>, </a:t>
            </a:r>
            <a:r>
              <a:rPr lang="ko-KR" altLang="en-US" sz="1800" dirty="0"/>
              <a:t>근무 월</a:t>
            </a:r>
            <a:r>
              <a:rPr lang="en-US" altLang="ko-KR" sz="1800" dirty="0"/>
              <a:t>)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검색 버튼을 누른다</a:t>
            </a:r>
            <a:r>
              <a:rPr lang="en-US" altLang="ko-KR" sz="1800" dirty="0"/>
              <a:t>.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필요에 따라 수정</a:t>
            </a:r>
            <a:r>
              <a:rPr lang="en-US" altLang="ko-KR" sz="1800" dirty="0"/>
              <a:t>, </a:t>
            </a:r>
            <a:r>
              <a:rPr lang="ko-KR" altLang="en-US" sz="1800" dirty="0"/>
              <a:t>삭제버튼을 누른다</a:t>
            </a:r>
            <a:r>
              <a:rPr lang="en-US" altLang="ko-KR" sz="1800" dirty="0"/>
              <a:t>.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수정버튼을 누르면 수정페이지가 나온다</a:t>
            </a:r>
            <a:r>
              <a:rPr lang="en-US" altLang="ko-KR" sz="1800" dirty="0"/>
              <a:t>.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수정페이지에서 입력 폼을 모두 입력한 후 수정버튼을 누르면 수정된다</a:t>
            </a:r>
            <a:r>
              <a:rPr lang="en-US" altLang="ko-KR" sz="1800" dirty="0"/>
              <a:t>.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목록 페이지에서 삭제버튼을 누르면 확인</a:t>
            </a:r>
            <a:r>
              <a:rPr lang="en-US" altLang="ko-KR" sz="1800" dirty="0"/>
              <a:t>, </a:t>
            </a:r>
            <a:r>
              <a:rPr lang="ko-KR" altLang="en-US" sz="1800" dirty="0"/>
              <a:t>취소 </a:t>
            </a:r>
            <a:r>
              <a:rPr lang="ko-KR" altLang="en-US" sz="1800" dirty="0" err="1"/>
              <a:t>알림창이</a:t>
            </a:r>
            <a:r>
              <a:rPr lang="ko-KR" altLang="en-US" sz="1800" dirty="0"/>
              <a:t> 뜨고 확인버튼을 누르면 삭제된다</a:t>
            </a:r>
            <a:r>
              <a:rPr lang="en-US" altLang="ko-KR" sz="1800" dirty="0"/>
              <a:t>.</a:t>
            </a:r>
            <a:endParaRPr lang="ko-KR" altLang="en-US" sz="1800" dirty="0"/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유스케이스</a:t>
            </a:r>
            <a:r>
              <a:rPr lang="ko-KR" altLang="en-US" sz="1800" dirty="0" smtClean="0"/>
              <a:t> 종료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인사부가 </a:t>
            </a:r>
            <a:r>
              <a:rPr lang="ko-KR" altLang="en-US" sz="1800" dirty="0"/>
              <a:t>아닌 사원이 메뉴를 눌	</a:t>
            </a:r>
            <a:r>
              <a:rPr lang="ko-KR" altLang="en-US" sz="1800" dirty="0" err="1"/>
              <a:t>렀을</a:t>
            </a:r>
            <a:r>
              <a:rPr lang="ko-KR" altLang="en-US" sz="1800" dirty="0"/>
              <a:t> 때 알림 창을 띄우고 뒤로 간다</a:t>
            </a:r>
            <a:r>
              <a:rPr lang="en-US" altLang="ko-KR" sz="1800" dirty="0" smtClean="0"/>
              <a:t>.</a:t>
            </a:r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비기능적 요구사항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</p:spTree>
    <p:extLst>
      <p:ext uri="{BB962C8B-B14F-4D97-AF65-F5344CB8AC3E}">
        <p14:creationId xmlns:p14="http://schemas.microsoft.com/office/powerpoint/2010/main" val="421371827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인사관리</a:t>
            </a:r>
            <a:endParaRPr lang="en-US" altLang="en-US" dirty="0" smtClean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581024" y="179290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급여개별등록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박지혜</a:t>
            </a:r>
            <a:endParaRPr lang="en-US" altLang="en-US" sz="2000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latinLnBrk="1">
              <a:buAutoNum type="arabicPeriod"/>
            </a:pP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인사부에서 사원 급여를 등록한다</a:t>
            </a:r>
            <a:r>
              <a:rPr lang="en-US" altLang="ko-KR" sz="1800" dirty="0" smtClean="0"/>
              <a:t>.</a:t>
            </a:r>
          </a:p>
          <a:p>
            <a:pPr marL="342900" indent="-342900" latinLnBrk="1">
              <a:buAutoNum type="arabicPeriod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smtClean="0"/>
              <a:t>인사부직원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시스템에 </a:t>
            </a:r>
            <a:r>
              <a:rPr lang="ko-KR" altLang="en-US" sz="1800" dirty="0"/>
              <a:t>등록되어있는 사원 중 인사부 직원으로 </a:t>
            </a:r>
            <a:r>
              <a:rPr lang="ko-KR" altLang="en-US" sz="1800" dirty="0" err="1"/>
              <a:t>로그인해야한다</a:t>
            </a:r>
            <a:r>
              <a:rPr lang="en-US" altLang="ko-KR" sz="1800" dirty="0" smtClean="0"/>
              <a:t>.</a:t>
            </a:r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  <a:r>
              <a:rPr lang="en-US" altLang="ko-KR" sz="1800" dirty="0"/>
              <a:t>.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281315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인사관리</a:t>
            </a:r>
            <a:endParaRPr lang="en-US" altLang="en-US" dirty="0" smtClean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581024" y="179290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급여개별등록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박지혜</a:t>
            </a:r>
            <a:endParaRPr lang="en-US" altLang="en-US" sz="2000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39"/>
            <a:ext cx="77724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	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급여 개별 등록버튼을 누른다</a:t>
            </a:r>
            <a:r>
              <a:rPr lang="en-US" altLang="ko-KR" sz="1800" dirty="0"/>
              <a:t>.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입력폼</a:t>
            </a:r>
            <a:r>
              <a:rPr lang="ko-KR" altLang="en-US" sz="1800" dirty="0"/>
              <a:t> 형식에 맞추어 내용을 모두 입력한다</a:t>
            </a:r>
            <a:r>
              <a:rPr lang="en-US" altLang="ko-KR" sz="1800" dirty="0"/>
              <a:t>.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등록버튼을 누르면 등록된다</a:t>
            </a:r>
            <a:r>
              <a:rPr lang="en-US" altLang="ko-KR" sz="1800" dirty="0"/>
              <a:t>.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목록페이지로 돌아간다</a:t>
            </a:r>
            <a:r>
              <a:rPr lang="en-US" altLang="ko-KR" sz="1800" dirty="0"/>
              <a:t>.</a:t>
            </a:r>
            <a:endParaRPr lang="ko-KR" altLang="en-US" sz="1800" dirty="0"/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유스케이스</a:t>
            </a:r>
            <a:r>
              <a:rPr lang="ko-KR" altLang="en-US" sz="1800" dirty="0" smtClean="0"/>
              <a:t> 종료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인사부가 </a:t>
            </a:r>
            <a:r>
              <a:rPr lang="ko-KR" altLang="en-US" sz="1800" dirty="0"/>
              <a:t>아닌 사원이 메뉴를 눌	</a:t>
            </a:r>
            <a:r>
              <a:rPr lang="ko-KR" altLang="en-US" sz="1800" dirty="0" err="1"/>
              <a:t>렀을</a:t>
            </a:r>
            <a:r>
              <a:rPr lang="ko-KR" altLang="en-US" sz="1800" dirty="0"/>
              <a:t> 때 알림 창을 띄우고 뒤로 간다</a:t>
            </a:r>
            <a:r>
              <a:rPr lang="en-US" altLang="ko-KR" sz="1800" dirty="0" smtClean="0"/>
              <a:t>.</a:t>
            </a:r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비기능적 요구사항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</p:spTree>
    <p:extLst>
      <p:ext uri="{BB962C8B-B14F-4D97-AF65-F5344CB8AC3E}">
        <p14:creationId xmlns:p14="http://schemas.microsoft.com/office/powerpoint/2010/main" val="3281315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인사관리</a:t>
            </a:r>
            <a:endParaRPr lang="en-US" altLang="en-US" dirty="0" smtClean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581024" y="179290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급여일괄등록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박지혜</a:t>
            </a:r>
            <a:endParaRPr lang="en-US" altLang="en-US" sz="2000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latinLnBrk="1">
              <a:buAutoNum type="arabicPeriod"/>
            </a:pP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인사부에서 사원 급여를 일괄 등록한다</a:t>
            </a:r>
            <a:r>
              <a:rPr lang="en-US" altLang="ko-KR" sz="1800" dirty="0" smtClean="0"/>
              <a:t>.</a:t>
            </a:r>
          </a:p>
          <a:p>
            <a:pPr marL="342900" indent="-342900" latinLnBrk="1">
              <a:buAutoNum type="arabicPeriod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smtClean="0"/>
              <a:t>인사부직원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시스템에 </a:t>
            </a:r>
            <a:r>
              <a:rPr lang="ko-KR" altLang="en-US" sz="1800" dirty="0"/>
              <a:t>등록되어있는 사원 중 인사부 직원으로 </a:t>
            </a:r>
            <a:r>
              <a:rPr lang="ko-KR" altLang="en-US" sz="1800" dirty="0" err="1"/>
              <a:t>로그인해야한다</a:t>
            </a:r>
            <a:r>
              <a:rPr lang="en-US" altLang="ko-KR" sz="1800" dirty="0" smtClean="0"/>
              <a:t>.</a:t>
            </a:r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  <a:r>
              <a:rPr lang="en-US" altLang="ko-KR" sz="1800" dirty="0"/>
              <a:t>.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281315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인사관리</a:t>
            </a:r>
            <a:endParaRPr lang="en-US" altLang="en-US" dirty="0" smtClean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581024" y="179290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급여일괄등록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박지혜</a:t>
            </a:r>
            <a:endParaRPr lang="en-US" altLang="en-US" sz="2000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	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급여 일괄 등록버튼을 누른다</a:t>
            </a:r>
            <a:r>
              <a:rPr lang="en-US" altLang="ko-KR" sz="1800" dirty="0"/>
              <a:t>.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전월 기준데이터로 귀속 월이 다음 달이고 지급일이 오늘이 된 급여내역이 추가된다</a:t>
            </a:r>
            <a:r>
              <a:rPr lang="en-US" altLang="ko-KR" sz="1800" dirty="0"/>
              <a:t>. </a:t>
            </a:r>
            <a:endParaRPr lang="ko-KR" altLang="en-US" sz="1800" dirty="0"/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유스케이스</a:t>
            </a:r>
            <a:r>
              <a:rPr lang="ko-KR" altLang="en-US" sz="1800" dirty="0" smtClean="0"/>
              <a:t> 종료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인사부가 아닌 사원이 메뉴를 눌	</a:t>
            </a:r>
            <a:r>
              <a:rPr lang="ko-KR" altLang="en-US" sz="1800" dirty="0" err="1"/>
              <a:t>렀을</a:t>
            </a:r>
            <a:r>
              <a:rPr lang="ko-KR" altLang="en-US" sz="1800" dirty="0"/>
              <a:t> 때 알림 창을 띄우고 뒤로 간다</a:t>
            </a:r>
            <a:r>
              <a:rPr lang="en-US" altLang="ko-KR" sz="1800" dirty="0"/>
              <a:t>.</a:t>
            </a:r>
            <a:endParaRPr lang="ko-KR" altLang="en-US" sz="1800" dirty="0"/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이미 </a:t>
            </a:r>
            <a:r>
              <a:rPr lang="ko-KR" altLang="en-US" sz="1800" dirty="0"/>
              <a:t>다음 달 급여내역이 존재할 경우 입력 불가 알림 창만 띄운다</a:t>
            </a:r>
            <a:r>
              <a:rPr lang="en-US" altLang="ko-KR" sz="1800" dirty="0" smtClean="0"/>
              <a:t>.</a:t>
            </a:r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비기능적 요구사항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</p:spTree>
    <p:extLst>
      <p:ext uri="{BB962C8B-B14F-4D97-AF65-F5344CB8AC3E}">
        <p14:creationId xmlns:p14="http://schemas.microsoft.com/office/powerpoint/2010/main" val="3281315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인사관리</a:t>
            </a:r>
            <a:endParaRPr lang="en-US" altLang="en-US" dirty="0" smtClean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581024" y="179290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연차조회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박지혜</a:t>
            </a:r>
            <a:endParaRPr lang="en-US" altLang="en-US" sz="2000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latinLnBrk="1">
              <a:buAutoNum type="arabicPeriod"/>
            </a:pP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인사부에서 사원 연차를 조회한다</a:t>
            </a:r>
            <a:r>
              <a:rPr lang="en-US" altLang="ko-KR" sz="1800" dirty="0" smtClean="0"/>
              <a:t>.</a:t>
            </a:r>
          </a:p>
          <a:p>
            <a:pPr marL="342900" indent="-342900" latinLnBrk="1">
              <a:buAutoNum type="arabicPeriod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smtClean="0"/>
              <a:t>인사부직원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시스템에 </a:t>
            </a:r>
            <a:r>
              <a:rPr lang="ko-KR" altLang="en-US" sz="1800" dirty="0"/>
              <a:t>등록되어있는 사원 중 인사부 직원으로 </a:t>
            </a:r>
            <a:r>
              <a:rPr lang="ko-KR" altLang="en-US" sz="1800" dirty="0" err="1"/>
              <a:t>로그인해야한다</a:t>
            </a:r>
            <a:r>
              <a:rPr lang="en-US" altLang="ko-KR" sz="1800" dirty="0" smtClean="0"/>
              <a:t>.</a:t>
            </a:r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  <a:r>
              <a:rPr lang="en-US" altLang="ko-KR" sz="1800" dirty="0"/>
              <a:t>.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68704174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인사관리</a:t>
            </a:r>
            <a:endParaRPr lang="en-US" altLang="en-US" dirty="0" smtClean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581024" y="179290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연차조회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박지혜</a:t>
            </a:r>
            <a:endParaRPr lang="en-US" altLang="en-US" sz="2000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 smtClean="0"/>
              <a:t>5</a:t>
            </a:r>
            <a:r>
              <a:rPr lang="en-US" altLang="ko-KR" sz="1800" dirty="0"/>
              <a:t>. </a:t>
            </a:r>
            <a:r>
              <a:rPr lang="ko-KR" altLang="en-US" sz="1800" dirty="0"/>
              <a:t>시나리오	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검색 조건을 입력 및 선택한다</a:t>
            </a:r>
            <a:r>
              <a:rPr lang="en-US" altLang="ko-KR" sz="1800" dirty="0"/>
              <a:t>. (</a:t>
            </a:r>
            <a:r>
              <a:rPr lang="ko-KR" altLang="en-US" sz="1800" dirty="0"/>
              <a:t>부서명</a:t>
            </a:r>
            <a:r>
              <a:rPr lang="en-US" altLang="ko-KR" sz="1800" dirty="0"/>
              <a:t>, </a:t>
            </a:r>
            <a:r>
              <a:rPr lang="ko-KR" altLang="en-US" sz="1800" dirty="0"/>
              <a:t>사원번호</a:t>
            </a:r>
            <a:r>
              <a:rPr lang="en-US" altLang="ko-KR" sz="1800" dirty="0"/>
              <a:t>, </a:t>
            </a:r>
            <a:r>
              <a:rPr lang="ko-KR" altLang="en-US" sz="1800" dirty="0"/>
              <a:t>사원명</a:t>
            </a:r>
            <a:r>
              <a:rPr lang="en-US" altLang="ko-KR" sz="1800" dirty="0"/>
              <a:t>)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검색 버튼을 누른다</a:t>
            </a:r>
            <a:r>
              <a:rPr lang="en-US" altLang="ko-KR" sz="1800" dirty="0"/>
              <a:t>.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필요에 따라 변경버튼을 누른다</a:t>
            </a:r>
            <a:r>
              <a:rPr lang="en-US" altLang="ko-KR" sz="1800" dirty="0"/>
              <a:t>.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변경버튼을 누르면 변경페이지가 나온다</a:t>
            </a:r>
            <a:r>
              <a:rPr lang="en-US" altLang="ko-KR" sz="1800" dirty="0"/>
              <a:t>.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변경페이지에서 내용을 변경 후 수정버튼을 누르면 연차일수가 수정된다</a:t>
            </a:r>
            <a:r>
              <a:rPr lang="en-US" altLang="ko-KR" sz="1800" dirty="0"/>
              <a:t>.</a:t>
            </a:r>
            <a:endParaRPr lang="ko-KR" altLang="en-US" sz="1800" dirty="0"/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유스케이스</a:t>
            </a:r>
            <a:r>
              <a:rPr lang="ko-KR" altLang="en-US" sz="1800" dirty="0" smtClean="0"/>
              <a:t> 종료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인사부가 </a:t>
            </a:r>
            <a:r>
              <a:rPr lang="ko-KR" altLang="en-US" sz="1800" dirty="0"/>
              <a:t>아닌 사원이 메뉴를 눌	</a:t>
            </a:r>
            <a:r>
              <a:rPr lang="ko-KR" altLang="en-US" sz="1800" dirty="0" err="1"/>
              <a:t>렀을</a:t>
            </a:r>
            <a:r>
              <a:rPr lang="ko-KR" altLang="en-US" sz="1800" dirty="0"/>
              <a:t> 때 알림 창을 띄우고 뒤로 간다</a:t>
            </a:r>
            <a:r>
              <a:rPr lang="en-US" altLang="ko-KR" sz="1800" dirty="0" smtClean="0"/>
              <a:t>.</a:t>
            </a:r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비기능적 요구사항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</p:spTree>
    <p:extLst>
      <p:ext uri="{BB962C8B-B14F-4D97-AF65-F5344CB8AC3E}">
        <p14:creationId xmlns:p14="http://schemas.microsoft.com/office/powerpoint/2010/main" val="168704174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dirty="0" smtClean="0"/>
              <a:t>프로젝트 설계</a:t>
            </a:r>
            <a:r>
              <a:rPr lang="en-US" altLang="ko-KR" dirty="0" smtClean="0"/>
              <a:t>(</a:t>
            </a:r>
            <a:r>
              <a:rPr lang="ko-KR" altLang="en-US" dirty="0" smtClean="0"/>
              <a:t>개발일정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579" y="2169726"/>
            <a:ext cx="8181111" cy="387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72586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게시판</a:t>
            </a:r>
            <a:endParaRPr lang="en-US" altLang="en-US" dirty="0" smtClean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581024" y="179290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공지게시판작성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전성원</a:t>
            </a:r>
            <a:endParaRPr lang="en-US" altLang="en-US" sz="2000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 err="1"/>
              <a:t>회사내</a:t>
            </a:r>
            <a:r>
              <a:rPr lang="ko-KR" altLang="en-US" sz="1800" dirty="0"/>
              <a:t> 사용자들에게 공지해야 될 내용을 작성 하여 알리기 </a:t>
            </a:r>
            <a:r>
              <a:rPr lang="ko-KR" altLang="en-US" sz="1800" dirty="0" smtClean="0"/>
              <a:t>위함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err="1"/>
              <a:t>게시글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작성자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등록 </a:t>
            </a:r>
            <a:r>
              <a:rPr lang="ko-KR" altLang="en-US" sz="1800" dirty="0"/>
              <a:t>되어있는 사원으로 로그인 </a:t>
            </a:r>
            <a:r>
              <a:rPr lang="ko-KR" altLang="en-US" sz="1800" dirty="0" err="1" smtClean="0"/>
              <a:t>해야함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문서 제목과 내용이 비었는지 확인 </a:t>
            </a:r>
            <a:r>
              <a:rPr lang="ko-KR" altLang="en-US" sz="1800" dirty="0" err="1"/>
              <a:t>해야됨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등록한 작성자만 </a:t>
            </a:r>
            <a:r>
              <a:rPr lang="ko-KR" altLang="en-US" sz="1800" dirty="0" err="1"/>
              <a:t>게시글을</a:t>
            </a:r>
            <a:r>
              <a:rPr lang="ko-KR" altLang="en-US" sz="1800" dirty="0"/>
              <a:t> 수정 삭제 가능하게 </a:t>
            </a:r>
            <a:r>
              <a:rPr lang="ko-KR" altLang="en-US" sz="1800" dirty="0" err="1"/>
              <a:t>해야됨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댓글</a:t>
            </a:r>
            <a:r>
              <a:rPr lang="ko-KR" altLang="en-US" sz="1800" dirty="0"/>
              <a:t> </a:t>
            </a:r>
            <a:r>
              <a:rPr lang="ko-KR" altLang="en-US" sz="1800" dirty="0" err="1"/>
              <a:t>등록시</a:t>
            </a:r>
            <a:r>
              <a:rPr lang="ko-KR" altLang="en-US" sz="1800" dirty="0"/>
              <a:t> </a:t>
            </a:r>
            <a:r>
              <a:rPr lang="ko-KR" altLang="en-US" sz="1800" dirty="0" err="1"/>
              <a:t>댓글</a:t>
            </a:r>
            <a:r>
              <a:rPr lang="ko-KR" altLang="en-US" sz="1800" dirty="0"/>
              <a:t> 작성자만 수정 삭제가 </a:t>
            </a:r>
            <a:r>
              <a:rPr lang="ko-KR" altLang="en-US" sz="1800" dirty="0" err="1"/>
              <a:t>가능해야됨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게시글</a:t>
            </a:r>
            <a:r>
              <a:rPr lang="ko-KR" altLang="en-US" sz="1800" dirty="0"/>
              <a:t> 작성 후 해당 게시판 리스트 페이지로 이동</a:t>
            </a:r>
          </a:p>
        </p:txBody>
      </p:sp>
    </p:spTree>
    <p:extLst>
      <p:ext uri="{BB962C8B-B14F-4D97-AF65-F5344CB8AC3E}">
        <p14:creationId xmlns:p14="http://schemas.microsoft.com/office/powerpoint/2010/main" val="208003425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게시판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공지해야될</a:t>
            </a:r>
            <a:r>
              <a:rPr lang="ko-KR" altLang="en-US" sz="1800" dirty="0"/>
              <a:t> </a:t>
            </a:r>
            <a:r>
              <a:rPr lang="ko-KR" altLang="en-US" sz="1800" dirty="0" err="1"/>
              <a:t>게시글의</a:t>
            </a:r>
            <a:r>
              <a:rPr lang="ko-KR" altLang="en-US" sz="1800" dirty="0"/>
              <a:t> 제목과 내용을 입력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첨부 </a:t>
            </a:r>
            <a:r>
              <a:rPr lang="ko-KR" altLang="en-US" sz="1800" dirty="0"/>
              <a:t>파일이 필요한 경우 문서</a:t>
            </a:r>
            <a:r>
              <a:rPr lang="en-US" altLang="ko-KR" sz="1800" dirty="0"/>
              <a:t>,</a:t>
            </a:r>
            <a:r>
              <a:rPr lang="ko-KR" altLang="en-US" sz="1800" dirty="0"/>
              <a:t>사진을 등을 첨부하여 </a:t>
            </a:r>
            <a:r>
              <a:rPr lang="ko-KR" altLang="en-US" sz="1800" dirty="0" smtClean="0"/>
              <a:t>등록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 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로그인이</a:t>
            </a:r>
            <a:r>
              <a:rPr lang="ko-KR" altLang="en-US" sz="1800" dirty="0"/>
              <a:t> 안되었을 경우 로그인 창으로 이동</a:t>
            </a:r>
          </a:p>
          <a:p>
            <a:pPr latinLnBrk="1"/>
            <a:r>
              <a:rPr lang="en-US" altLang="ko-KR" sz="1800" dirty="0" smtClean="0"/>
              <a:t>- </a:t>
            </a:r>
            <a:r>
              <a:rPr lang="ko-KR" altLang="en-US" sz="1800" dirty="0" smtClean="0"/>
              <a:t>입력이 </a:t>
            </a:r>
            <a:r>
              <a:rPr lang="ko-KR" altLang="en-US" sz="1800" dirty="0"/>
              <a:t>덜된 곳이 있으면 알림 메시지 </a:t>
            </a:r>
            <a:r>
              <a:rPr lang="ko-KR" altLang="en-US" sz="1800" dirty="0" smtClean="0"/>
              <a:t>출력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 err="1"/>
              <a:t>비기능</a:t>
            </a:r>
            <a:r>
              <a:rPr lang="ko-KR" altLang="en-US" sz="1800" dirty="0"/>
              <a:t> 적 요구 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공지게시판작성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208003425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게시판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공지한 게시물의 리스트 내용을 검색</a:t>
            </a:r>
            <a:r>
              <a:rPr lang="en-US" altLang="ko-KR" sz="1800" dirty="0"/>
              <a:t>(</a:t>
            </a:r>
            <a:r>
              <a:rPr lang="ko-KR" altLang="en-US" sz="1800" dirty="0"/>
              <a:t>조회</a:t>
            </a:r>
            <a:r>
              <a:rPr lang="en-US" altLang="ko-KR" sz="1800" dirty="0"/>
              <a:t>)</a:t>
            </a:r>
            <a:r>
              <a:rPr lang="ko-KR" altLang="en-US" sz="1800" dirty="0" smtClean="0"/>
              <a:t>하기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로그인한 </a:t>
            </a:r>
            <a:r>
              <a:rPr lang="ko-KR" altLang="en-US" sz="1800" dirty="0" smtClean="0"/>
              <a:t>사용자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</a:t>
            </a:r>
            <a:r>
              <a:rPr lang="ko-KR" altLang="en-US" sz="1800" dirty="0"/>
              <a:t>선행 조건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사용자가 </a:t>
            </a:r>
            <a:r>
              <a:rPr lang="ko-KR" altLang="en-US" sz="1800" dirty="0"/>
              <a:t>로그인 상태 </a:t>
            </a:r>
            <a:r>
              <a:rPr lang="ko-KR" altLang="en-US" sz="1800" dirty="0" err="1" smtClean="0"/>
              <a:t>여야함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</a:t>
            </a:r>
            <a:r>
              <a:rPr lang="ko-KR" altLang="en-US" sz="1800" dirty="0"/>
              <a:t>후행 조건</a:t>
            </a:r>
          </a:p>
          <a:p>
            <a:pPr latinLnBrk="1"/>
            <a:r>
              <a:rPr lang="en-US" altLang="ko-KR" sz="1800" dirty="0"/>
              <a:t>-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공지게시판검색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9383024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게시판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검색해야될</a:t>
            </a:r>
            <a:r>
              <a:rPr lang="ko-KR" altLang="en-US" sz="1800" dirty="0"/>
              <a:t> 게시판리스트로 이동 후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검색할 카테고리와 검색 내용을 입력 후 검색 버튼 클릭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조회된 </a:t>
            </a:r>
            <a:r>
              <a:rPr lang="ko-KR" altLang="en-US" sz="1800" dirty="0" err="1"/>
              <a:t>내용중</a:t>
            </a:r>
            <a:r>
              <a:rPr lang="ko-KR" altLang="en-US" sz="1800" dirty="0"/>
              <a:t> 일치하는 제목을 클릭 후 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게시글의</a:t>
            </a:r>
            <a:r>
              <a:rPr lang="ko-KR" altLang="en-US" sz="1800" dirty="0" smtClean="0"/>
              <a:t> </a:t>
            </a:r>
            <a:r>
              <a:rPr lang="ko-KR" altLang="en-US" sz="1800" dirty="0"/>
              <a:t>상세 내용 </a:t>
            </a:r>
            <a:r>
              <a:rPr lang="ko-KR" altLang="en-US" sz="1800" dirty="0" smtClean="0"/>
              <a:t>조회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</a:t>
            </a:r>
            <a:r>
              <a:rPr lang="ko-KR" altLang="en-US" sz="1800" dirty="0"/>
              <a:t>대안 시나리오 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없음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</a:t>
            </a:r>
            <a:r>
              <a:rPr lang="ko-KR" altLang="en-US" sz="1800" dirty="0"/>
              <a:t>비 기능적 요구 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공지게시판검색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9383024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게시판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공지한 게시물의 내용의 문제가 있어서 변경 수정 </a:t>
            </a:r>
            <a:r>
              <a:rPr lang="ko-KR" altLang="en-US" sz="1800" dirty="0" err="1"/>
              <a:t>해야될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때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err="1"/>
              <a:t>게시글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작성자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</a:t>
            </a:r>
            <a:r>
              <a:rPr lang="ko-KR" altLang="en-US" sz="1800" dirty="0"/>
              <a:t>선행조건 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게시글</a:t>
            </a:r>
            <a:r>
              <a:rPr lang="ko-KR" altLang="en-US" sz="1800" dirty="0" smtClean="0"/>
              <a:t> </a:t>
            </a:r>
            <a:r>
              <a:rPr lang="ko-KR" altLang="en-US" sz="1800" dirty="0"/>
              <a:t>등록한 작성자로 로그인 </a:t>
            </a:r>
            <a:r>
              <a:rPr lang="ko-KR" altLang="en-US" sz="1800" dirty="0" err="1" smtClean="0"/>
              <a:t>상태여야함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</a:t>
            </a:r>
            <a:r>
              <a:rPr lang="ko-KR" altLang="en-US" sz="1800" dirty="0"/>
              <a:t>후행조건 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글 수정 후 제목</a:t>
            </a:r>
            <a:r>
              <a:rPr lang="en-US" altLang="ko-KR" sz="1800" dirty="0"/>
              <a:t>,</a:t>
            </a:r>
            <a:r>
              <a:rPr lang="ko-KR" altLang="en-US" sz="1800" dirty="0"/>
              <a:t>내용이 비었는지 검사</a:t>
            </a:r>
          </a:p>
          <a:p>
            <a:pPr lvl="0" latinLnBrk="1"/>
            <a:r>
              <a:rPr lang="ko-KR" altLang="en-US" sz="1800" dirty="0"/>
              <a:t>추가적으로 파일 첨부 업로드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공지게시판수정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9383024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게시판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수정해야 될 게시물을 선택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수정이 </a:t>
            </a:r>
            <a:r>
              <a:rPr lang="ko-KR" altLang="en-US" sz="1800" dirty="0"/>
              <a:t>필요한 내용을 재입력</a:t>
            </a:r>
            <a:r>
              <a:rPr lang="en-US" altLang="ko-KR" sz="1800" dirty="0"/>
              <a:t>,</a:t>
            </a:r>
            <a:r>
              <a:rPr lang="ko-KR" altLang="en-US" sz="1800" dirty="0" err="1"/>
              <a:t>재수정을</a:t>
            </a:r>
            <a:r>
              <a:rPr lang="ko-KR" altLang="en-US" sz="1800" dirty="0"/>
              <a:t> </a:t>
            </a:r>
            <a:r>
              <a:rPr lang="ko-KR" altLang="en-US" sz="1800" dirty="0" err="1"/>
              <a:t>한뒤</a:t>
            </a:r>
            <a:r>
              <a:rPr lang="ko-KR" altLang="en-US" sz="1800" dirty="0"/>
              <a:t> 등록 버튼을 다시 </a:t>
            </a:r>
            <a:r>
              <a:rPr lang="ko-KR" altLang="en-US" sz="1800" dirty="0" smtClean="0"/>
              <a:t>클릭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 시나리오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없음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 기능적 요구 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공지게시판수정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9383024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게시판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공지한 게시물을 삭제 </a:t>
            </a:r>
            <a:r>
              <a:rPr lang="ko-KR" altLang="en-US" sz="1800" dirty="0" err="1"/>
              <a:t>해야될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때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err="1"/>
              <a:t>게시글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작성자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</a:t>
            </a:r>
            <a:r>
              <a:rPr lang="ko-KR" altLang="en-US" sz="1800" dirty="0"/>
              <a:t>선행조건 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게시글</a:t>
            </a:r>
            <a:r>
              <a:rPr lang="ko-KR" altLang="en-US" sz="1800" dirty="0" smtClean="0"/>
              <a:t> </a:t>
            </a:r>
            <a:r>
              <a:rPr lang="ko-KR" altLang="en-US" sz="1800" dirty="0"/>
              <a:t>등록한 작성자로 로그인 </a:t>
            </a:r>
            <a:r>
              <a:rPr lang="ko-KR" altLang="en-US" sz="1800" dirty="0" err="1" smtClean="0"/>
              <a:t>상태여야함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</a:t>
            </a:r>
            <a:r>
              <a:rPr lang="ko-KR" altLang="en-US" sz="1800" dirty="0"/>
              <a:t>후행조건 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글 내용 작성자인지 확인 후 삭제 버튼을 보여줌</a:t>
            </a:r>
          </a:p>
          <a:p>
            <a:pPr lvl="0" latinLnBrk="1"/>
            <a:r>
              <a:rPr lang="ko-KR" altLang="en-US" sz="1800" dirty="0" err="1"/>
              <a:t>게시글</a:t>
            </a:r>
            <a:r>
              <a:rPr lang="ko-KR" altLang="en-US" sz="1800" dirty="0"/>
              <a:t> 삭제와 동시에 첨부 파일도 같이 삭제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공지게시판삭제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9383024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게시판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삭제해야 될 게시물을 선택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작성자가 </a:t>
            </a:r>
            <a:r>
              <a:rPr lang="ko-KR" altLang="en-US" sz="1800" dirty="0"/>
              <a:t>일치 할 경우 삭제 버튼을 눌러서 </a:t>
            </a:r>
            <a:r>
              <a:rPr lang="ko-KR" altLang="en-US" sz="1800" dirty="0" smtClean="0"/>
              <a:t>삭제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 시나리오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없음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 기능적 요구 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공지게시판삭제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9383024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게시판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공지내용의 첨부파일 내용을 내려 받을 </a:t>
            </a:r>
            <a:r>
              <a:rPr lang="ko-KR" altLang="en-US" sz="1800" dirty="0" smtClean="0"/>
              <a:t>때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엑터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err="1"/>
              <a:t>게시글</a:t>
            </a:r>
            <a:r>
              <a:rPr lang="ko-KR" altLang="en-US" sz="1800" dirty="0"/>
              <a:t> 작성자</a:t>
            </a:r>
            <a:r>
              <a:rPr lang="en-US" altLang="ko-KR" sz="1800" dirty="0"/>
              <a:t>, </a:t>
            </a:r>
            <a:r>
              <a:rPr lang="ko-KR" altLang="en-US" sz="1800" dirty="0"/>
              <a:t>로그인 한 </a:t>
            </a:r>
            <a:r>
              <a:rPr lang="ko-KR" altLang="en-US" sz="1800" dirty="0" smtClean="0"/>
              <a:t>회원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</a:t>
            </a:r>
            <a:r>
              <a:rPr lang="ko-KR" altLang="en-US" sz="1800" dirty="0" smtClean="0"/>
              <a:t>선행조건</a:t>
            </a:r>
            <a:endParaRPr lang="ko-KR" altLang="en-US" sz="1800" dirty="0"/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로그인한 </a:t>
            </a:r>
            <a:r>
              <a:rPr lang="ko-KR" altLang="en-US" sz="1800" dirty="0"/>
              <a:t>상태의 </a:t>
            </a:r>
            <a:r>
              <a:rPr lang="ko-KR" altLang="en-US" sz="1800" dirty="0" err="1" smtClean="0"/>
              <a:t>회원이여야함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공지게시판첨부파일조회</a:t>
            </a:r>
            <a:r>
              <a:rPr lang="en-US" altLang="ko-KR" sz="2000" dirty="0" smtClean="0"/>
              <a:t>      </a:t>
            </a:r>
            <a:r>
              <a:rPr lang="ko-KR" altLang="en-US" sz="2000" dirty="0" smtClean="0"/>
              <a:t>작성자  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9383024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게시판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공지 </a:t>
            </a:r>
            <a:r>
              <a:rPr lang="ko-KR" altLang="en-US" sz="1800" dirty="0" err="1"/>
              <a:t>게시글의</a:t>
            </a:r>
            <a:r>
              <a:rPr lang="ko-KR" altLang="en-US" sz="1800" dirty="0"/>
              <a:t> </a:t>
            </a:r>
            <a:r>
              <a:rPr lang="ko-KR" altLang="en-US" sz="1800" dirty="0" err="1"/>
              <a:t>업로드된</a:t>
            </a:r>
            <a:r>
              <a:rPr lang="ko-KR" altLang="en-US" sz="1800" dirty="0"/>
              <a:t> 파일을 클릭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링크를 </a:t>
            </a:r>
            <a:r>
              <a:rPr lang="ko-KR" altLang="en-US" sz="1800" dirty="0"/>
              <a:t>통하여 첨부파일 </a:t>
            </a:r>
            <a:r>
              <a:rPr lang="ko-KR" altLang="en-US" sz="1800" dirty="0" smtClean="0"/>
              <a:t>다운로드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</a:t>
            </a:r>
            <a:r>
              <a:rPr lang="ko-KR" altLang="en-US" sz="1800" dirty="0"/>
              <a:t>대안 시나리오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없음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7. </a:t>
            </a:r>
            <a:r>
              <a:rPr lang="ko-KR" altLang="en-US" sz="1800" dirty="0" err="1"/>
              <a:t>비기능적요구사항</a:t>
            </a:r>
            <a:endParaRPr lang="ko-KR" altLang="en-US" sz="1800" dirty="0"/>
          </a:p>
          <a:p>
            <a:r>
              <a:rPr lang="en-US" altLang="ko-KR" sz="1800" dirty="0"/>
              <a:t>- SVN(</a:t>
            </a:r>
            <a:r>
              <a:rPr lang="en-US" altLang="ko-KR" sz="1800" dirty="0" err="1"/>
              <a:t>git</a:t>
            </a:r>
            <a:r>
              <a:rPr lang="en-US" altLang="ko-KR" sz="1800" dirty="0"/>
              <a:t>)</a:t>
            </a:r>
            <a:r>
              <a:rPr lang="ko-KR" altLang="en-US" sz="1800" dirty="0"/>
              <a:t>을 이용한 협업 개발 </a:t>
            </a:r>
            <a:r>
              <a:rPr lang="ko-KR" altLang="en-US" sz="1800" dirty="0" err="1"/>
              <a:t>진행시</a:t>
            </a:r>
            <a:r>
              <a:rPr lang="ko-KR" altLang="en-US" sz="1800" dirty="0"/>
              <a:t> 첨부파일 동기화가 </a:t>
            </a:r>
            <a:r>
              <a:rPr lang="ko-KR" altLang="en-US" sz="1800" dirty="0" err="1"/>
              <a:t>안되는</a:t>
            </a:r>
            <a:r>
              <a:rPr lang="ko-KR" altLang="en-US" sz="1800" dirty="0"/>
              <a:t> 문제 해결</a:t>
            </a:r>
          </a:p>
          <a:p>
            <a:r>
              <a:rPr lang="en-US" altLang="ko-KR" sz="1800" dirty="0"/>
              <a:t>(upload</a:t>
            </a:r>
            <a:r>
              <a:rPr lang="ko-KR" altLang="en-US" sz="1800" dirty="0"/>
              <a:t>폴더를 </a:t>
            </a:r>
            <a:r>
              <a:rPr lang="en-US" altLang="ko-KR" sz="1800" dirty="0" err="1"/>
              <a:t>git</a:t>
            </a:r>
            <a:r>
              <a:rPr lang="en-US" altLang="ko-KR" sz="1800" dirty="0"/>
              <a:t> </a:t>
            </a:r>
            <a:r>
              <a:rPr lang="ko-KR" altLang="en-US" sz="1800" dirty="0"/>
              <a:t>폴더 내부로 변경</a:t>
            </a:r>
            <a:r>
              <a:rPr lang="en-US" altLang="ko-KR" sz="1800" dirty="0"/>
              <a:t>)</a:t>
            </a:r>
            <a:endParaRPr lang="ko-KR" altLang="en-US" sz="1800" dirty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공지게시판첨부파일조회</a:t>
            </a:r>
            <a:r>
              <a:rPr lang="en-US" altLang="ko-KR" sz="2000" dirty="0" smtClean="0"/>
              <a:t>     </a:t>
            </a:r>
            <a:r>
              <a:rPr lang="ko-KR" altLang="en-US" sz="2000" dirty="0" smtClean="0"/>
              <a:t>작성자 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9383024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usiness1">
  <a:themeElements>
    <a:clrScheme name="">
      <a:dk1>
        <a:srgbClr val="FFFFFF"/>
      </a:dk1>
      <a:lt1>
        <a:srgbClr val="FFFFFF"/>
      </a:lt1>
      <a:dk2>
        <a:srgbClr val="FFFFFF"/>
      </a:dk2>
      <a:lt2>
        <a:srgbClr val="808080"/>
      </a:lt2>
      <a:accent1>
        <a:srgbClr val="33CCFF"/>
      </a:accent1>
      <a:accent2>
        <a:srgbClr val="99FF99"/>
      </a:accent2>
      <a:accent3>
        <a:srgbClr val="FFFFFF"/>
      </a:accent3>
      <a:accent4>
        <a:srgbClr val="DADADA"/>
      </a:accent4>
      <a:accent5>
        <a:srgbClr val="ADE2FF"/>
      </a:accent5>
      <a:accent6>
        <a:srgbClr val="8AE78A"/>
      </a:accent6>
      <a:hlink>
        <a:srgbClr val="FFFF99"/>
      </a:hlink>
      <a:folHlink>
        <a:srgbClr val="CCCCFF"/>
      </a:folHlink>
    </a:clrScheme>
    <a:fontScheme name="business1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business1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usiness1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usiness1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usiness1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usiness1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usiness1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usiness1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usiness1 8">
        <a:dk1>
          <a:srgbClr val="808080"/>
        </a:dk1>
        <a:lt1>
          <a:srgbClr val="FFCCFF"/>
        </a:lt1>
        <a:dk2>
          <a:srgbClr val="FFCCCC"/>
        </a:dk2>
        <a:lt2>
          <a:srgbClr val="FFFFFF"/>
        </a:lt2>
        <a:accent1>
          <a:srgbClr val="990066"/>
        </a:accent1>
        <a:accent2>
          <a:srgbClr val="9C001A"/>
        </a:accent2>
        <a:accent3>
          <a:srgbClr val="FFE2E2"/>
        </a:accent3>
        <a:accent4>
          <a:srgbClr val="DAAEDA"/>
        </a:accent4>
        <a:accent5>
          <a:srgbClr val="CAAAB8"/>
        </a:accent5>
        <a:accent6>
          <a:srgbClr val="8D0016"/>
        </a:accent6>
        <a:hlink>
          <a:srgbClr val="CCCCFF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547</TotalTime>
  <Words>10424</Words>
  <Application>Microsoft Office PowerPoint</Application>
  <PresentationFormat>화면 슬라이드 쇼(4:3)</PresentationFormat>
  <Paragraphs>2919</Paragraphs>
  <Slides>317</Slides>
  <Notes>317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317</vt:i4>
      </vt:variant>
    </vt:vector>
  </HeadingPairs>
  <TitlesOfParts>
    <vt:vector size="318" baseType="lpstr">
      <vt:lpstr>business1</vt:lpstr>
      <vt:lpstr>Useful Groupware</vt:lpstr>
      <vt:lpstr>목차</vt:lpstr>
      <vt:lpstr>개발배경 및 목표</vt:lpstr>
      <vt:lpstr>개발범위 및 주요기능</vt:lpstr>
      <vt:lpstr>조직 구성</vt:lpstr>
      <vt:lpstr>프로젝트 설계(벤치마킹)</vt:lpstr>
      <vt:lpstr>프로젝트 설계(개발전략) – Scrum &amp; Alpha </vt:lpstr>
      <vt:lpstr>프로젝트 설계(개발환경)</vt:lpstr>
      <vt:lpstr>프로젝트 설계(개발일정)</vt:lpstr>
      <vt:lpstr>프로젝트 설계(적용기술)</vt:lpstr>
      <vt:lpstr>프로젝트 설계(적용기술)</vt:lpstr>
      <vt:lpstr>프로젝트 설계(적용기술)</vt:lpstr>
      <vt:lpstr>프로젝트 설계(적용기술)</vt:lpstr>
      <vt:lpstr>프로젝트 설계(적용기술)</vt:lpstr>
      <vt:lpstr>프로젝트 설계(적용기술)</vt:lpstr>
      <vt:lpstr>프로젝트 설계(적용기술)</vt:lpstr>
      <vt:lpstr>프로젝트 설계(적용기술)</vt:lpstr>
      <vt:lpstr>프로젝트 설계(적용기술)</vt:lpstr>
      <vt:lpstr>프로젝트 설계(적용기술)</vt:lpstr>
      <vt:lpstr>프로젝트 설계(적용기술)</vt:lpstr>
      <vt:lpstr>시스템 아키텍쳐</vt:lpstr>
      <vt:lpstr>시스템 상세내역(E-R 다이어그램)</vt:lpstr>
      <vt:lpstr>시스템 상세내역(E-R 다이어그램)</vt:lpstr>
      <vt:lpstr>시스템 상세내역(E-R 다이어그램)</vt:lpstr>
      <vt:lpstr>시스템 상세내역(E-R 다이어그램)</vt:lpstr>
      <vt:lpstr>시스템 상세내역(클래스 다이어그램)</vt:lpstr>
      <vt:lpstr>시스템 상세내역(클래스 다이어그램)</vt:lpstr>
      <vt:lpstr>시스템 상세내역(클래스 다이어그램)</vt:lpstr>
      <vt:lpstr>시스템 상세내역(클래스 다이어그램)</vt:lpstr>
      <vt:lpstr>시스템 상세내역(클래스 다이어그램)</vt:lpstr>
      <vt:lpstr>시스템 상세내역(클래스 다이어그램)</vt:lpstr>
      <vt:lpstr>시스템 상세내역(클래스 다이어그램)</vt:lpstr>
      <vt:lpstr>시스템 상세내역(클래스 다이어그램)</vt:lpstr>
      <vt:lpstr>시스템 상세내역(클래스 다이어그램)</vt:lpstr>
      <vt:lpstr>시스템 상세내역(클래스 다이어그램)</vt:lpstr>
      <vt:lpstr>시스템 상세내역(클래스 다이어그램)</vt:lpstr>
      <vt:lpstr>시스템 상세내역(클래스 다이어그램)</vt:lpstr>
      <vt:lpstr>시스템 상세내역(다이어그램)</vt:lpstr>
      <vt:lpstr>시스템 상세내역(다이어그램)</vt:lpstr>
      <vt:lpstr>시스템 상세내역(다이어그램)</vt:lpstr>
      <vt:lpstr>시스템 상세내역(다이어그램)</vt:lpstr>
      <vt:lpstr>시스템 상세내역(다이어그램)</vt:lpstr>
      <vt:lpstr>시스템 상세내역(다이어그램)</vt:lpstr>
      <vt:lpstr>시스템 상세내역(다이어그램)</vt:lpstr>
      <vt:lpstr>시스템 상세내역(다이어그램)</vt:lpstr>
      <vt:lpstr>시스템 상세내역(다이어그램)</vt:lpstr>
      <vt:lpstr>시스템 상세내역(다이어그램)</vt:lpstr>
      <vt:lpstr>시스템 상세내역(명세서) - 전자결재</vt:lpstr>
      <vt:lpstr>시스템 상세내역(명세서) - 전자결재</vt:lpstr>
      <vt:lpstr>시스템 상세내역(명세서) - 전자결재</vt:lpstr>
      <vt:lpstr>시스템 상세내역(명세서) - 전자결재</vt:lpstr>
      <vt:lpstr>시스템 상세내역(명세서) - 전자결재</vt:lpstr>
      <vt:lpstr>시스템 상세내역(명세서) - 전자결재</vt:lpstr>
      <vt:lpstr>시스템 상세내역(명세서) - 전자결재</vt:lpstr>
      <vt:lpstr>시스템 상세내역(명세서) - 전자결재</vt:lpstr>
      <vt:lpstr>시스템 상세내역(명세서) - 전자결재</vt:lpstr>
      <vt:lpstr>시스템 상세내역(명세서) - 전자결재</vt:lpstr>
      <vt:lpstr>시스템 상세내역(명세서) - 전자결재</vt:lpstr>
      <vt:lpstr>시스템 상세내역(명세서) - 전자결재</vt:lpstr>
      <vt:lpstr>시스템 상세내역(명세서) - 전자결재</vt:lpstr>
      <vt:lpstr>시스템 상세내역(명세서) - 전자결재</vt:lpstr>
      <vt:lpstr>시스템 상세내역(명세서) - 전자결재</vt:lpstr>
      <vt:lpstr>시스템 상세내역(명세서) - 전자결재</vt:lpstr>
      <vt:lpstr>시스템 상세내역(명세서) - 전자결재</vt:lpstr>
      <vt:lpstr>시스템 상세내역(명세서) - 전자결재</vt:lpstr>
      <vt:lpstr>시스템 상세내역(명세서) - 전자결재</vt:lpstr>
      <vt:lpstr>시스템 상세내역(명세서) - 전자결재</vt:lpstr>
      <vt:lpstr>시스템 상세내역(명세서) - 전자결재</vt:lpstr>
      <vt:lpstr>시스템 상세내역(명세서) - 전자결재</vt:lpstr>
      <vt:lpstr>시스템 상세내역(명세서) - 전자결재</vt:lpstr>
      <vt:lpstr>시스템 상세내역(명세서) - 전자결재</vt:lpstr>
      <vt:lpstr>시스템 상세내역(명세서) - 인사관리</vt:lpstr>
      <vt:lpstr>시스템 상세내역(명세서) - 인사관리</vt:lpstr>
      <vt:lpstr>시스템 상세내역(명세서) - 인사관리</vt:lpstr>
      <vt:lpstr>시스템 상세내역(명세서) - 인사관리</vt:lpstr>
      <vt:lpstr>시스템 상세내역(명세서) - 인사관리</vt:lpstr>
      <vt:lpstr>시스템 상세내역(명세서) - 인사관리</vt:lpstr>
      <vt:lpstr>시스템 상세내역(명세서) - 인사관리</vt:lpstr>
      <vt:lpstr>시스템 상세내역(명세서) - 인사관리</vt:lpstr>
      <vt:lpstr>시스템 상세내역(명세서) - 인사관리</vt:lpstr>
      <vt:lpstr>시스템 상세내역(명세서) - 인사관리</vt:lpstr>
      <vt:lpstr>시스템 상세내역(명세서) - 인사관리</vt:lpstr>
      <vt:lpstr>시스템 상세내역(명세서) - 인사관리</vt:lpstr>
      <vt:lpstr>시스템 상세내역(명세서) - 인사관리</vt:lpstr>
      <vt:lpstr>시스템 상세내역(명세서) - 인사관리</vt:lpstr>
      <vt:lpstr>시스템 상세내역(명세서) - 인사관리</vt:lpstr>
      <vt:lpstr>시스템 상세내역(명세서) - 인사관리</vt:lpstr>
      <vt:lpstr>시스템 상세내역(명세서) - 인사관리</vt:lpstr>
      <vt:lpstr>시스템 상세내역(명세서) - 인사관리</vt:lpstr>
      <vt:lpstr>시스템 상세내역(명세서) - 게시판</vt:lpstr>
      <vt:lpstr>시스템 상세내역(명세서) - 게시판</vt:lpstr>
      <vt:lpstr>시스템 상세내역(명세서) - 게시판</vt:lpstr>
      <vt:lpstr>시스템 상세내역(명세서) - 게시판</vt:lpstr>
      <vt:lpstr>시스템 상세내역(명세서) - 게시판</vt:lpstr>
      <vt:lpstr>시스템 상세내역(명세서) - 게시판</vt:lpstr>
      <vt:lpstr>시스템 상세내역(명세서) - 게시판</vt:lpstr>
      <vt:lpstr>시스템 상세내역(명세서) - 게시판</vt:lpstr>
      <vt:lpstr>시스템 상세내역(명세서) - 게시판</vt:lpstr>
      <vt:lpstr>시스템 상세내역(명세서) - 게시판</vt:lpstr>
      <vt:lpstr>시스템 상세내역(명세서) - 게시판</vt:lpstr>
      <vt:lpstr>시스템 상세내역(명세서) - 게시판</vt:lpstr>
      <vt:lpstr>시스템 상세내역(명세서) - 게시판</vt:lpstr>
      <vt:lpstr>시스템 상세내역(명세서) - 게시판</vt:lpstr>
      <vt:lpstr>시스템 상세내역(명세서) - 게시판</vt:lpstr>
      <vt:lpstr>시스템 상세내역(명세서) - 게시판</vt:lpstr>
      <vt:lpstr>시스템 상세내역(명세서) - 게시판</vt:lpstr>
      <vt:lpstr>시스템 상세내역(명세서) - 게시판</vt:lpstr>
      <vt:lpstr>시스템 상세내역(명세서) - 게시판</vt:lpstr>
      <vt:lpstr>시스템 상세내역(명세서) - 게시판</vt:lpstr>
      <vt:lpstr>시스템 상세내역(명세서) - 게시판</vt:lpstr>
      <vt:lpstr>시스템 상세내역(명세서) - 게시판</vt:lpstr>
      <vt:lpstr>시스템 상세내역(명세서) - 게시판</vt:lpstr>
      <vt:lpstr>시스템 상세내역(명세서) - 게시판</vt:lpstr>
      <vt:lpstr>시스템 상세내역(명세서) - 게시판</vt:lpstr>
      <vt:lpstr>시스템 상세내역(명세서) - 게시판</vt:lpstr>
      <vt:lpstr>시스템 상세내역(명세서) - 게시판</vt:lpstr>
      <vt:lpstr>시스템 상세내역(명세서) - 게시판</vt:lpstr>
      <vt:lpstr>시스템 상세내역(명세서) - 게시판</vt:lpstr>
      <vt:lpstr>시스템 상세내역(명세서) - 게시판</vt:lpstr>
      <vt:lpstr>시스템 상세내역(명세서) - 게시판</vt:lpstr>
      <vt:lpstr>시스템 상세내역(명세서) - 게시판</vt:lpstr>
      <vt:lpstr>시스템 상세내역(명세서) - 게시판</vt:lpstr>
      <vt:lpstr>시스템 상세내역(명세서) - 게시판</vt:lpstr>
      <vt:lpstr>시스템 상세내역(명세서) - 게시판</vt:lpstr>
      <vt:lpstr>시스템 상세내역(명세서) - 게시판</vt:lpstr>
      <vt:lpstr>시스템 상세내역(명세서) - 게시판</vt:lpstr>
      <vt:lpstr>시스템 상세내역(명세서) - 게시판</vt:lpstr>
      <vt:lpstr>시스템 상세내역(명세서) - 게시판</vt:lpstr>
      <vt:lpstr>시스템 상세내역(명세서) - 게시판</vt:lpstr>
      <vt:lpstr>시스템 상세내역(명세서) - 게시판</vt:lpstr>
      <vt:lpstr>시스템 상세내역(명세서) - 게시판</vt:lpstr>
      <vt:lpstr>시스템 상세내역(명세서) - 게시판</vt:lpstr>
      <vt:lpstr>시스템 상세내역(명세서) - 게시판</vt:lpstr>
      <vt:lpstr>시스템 상세내역(명세서) - 게시판</vt:lpstr>
      <vt:lpstr>시스템 상세내역(명세서) - 게시판</vt:lpstr>
      <vt:lpstr>시스템 상세내역(명세서) - 게시판</vt:lpstr>
      <vt:lpstr>시스템 상세내역(명세서) - 게시판</vt:lpstr>
      <vt:lpstr>시스템 상세내역(명세서) - 쪽지함</vt:lpstr>
      <vt:lpstr>시스템 상세내역(명세서) - 쪽지함</vt:lpstr>
      <vt:lpstr>시스템 상세내역(명세서) - 쪽지함</vt:lpstr>
      <vt:lpstr>시스템 상세내역(명세서) - 쪽지함</vt:lpstr>
      <vt:lpstr>시스템 상세내역(명세서) - 쪽지함</vt:lpstr>
      <vt:lpstr>시스템 상세내역(명세서) - 쪽지함</vt:lpstr>
      <vt:lpstr>시스템 상세내역(명세서) - 쪽지함</vt:lpstr>
      <vt:lpstr>시스템 상세내역(명세서) - 쪽지함</vt:lpstr>
      <vt:lpstr>시스템 상세내역(명세서) - 쪽지함</vt:lpstr>
      <vt:lpstr>시스템 상세내역(명세서) - 쪽지함</vt:lpstr>
      <vt:lpstr>시스템 상세내역(명세서) - 쪽지함</vt:lpstr>
      <vt:lpstr>시스템 상세내역(명세서) - 쪽지함</vt:lpstr>
      <vt:lpstr>시스템 상세내역(명세서) - 쪽지함</vt:lpstr>
      <vt:lpstr>시스템 상세내역(명세서) - 쪽지함</vt:lpstr>
      <vt:lpstr>시스템 상세내역(명세서) - 출퇴근</vt:lpstr>
      <vt:lpstr>시스템 상세내역(명세서) - 출퇴근</vt:lpstr>
      <vt:lpstr>시스템 상세내역(명세서) - 출퇴근</vt:lpstr>
      <vt:lpstr>시스템 상세내역(명세서) - 출퇴근</vt:lpstr>
      <vt:lpstr>시스템 상세내역(명세서) - 출퇴근</vt:lpstr>
      <vt:lpstr>시스템 상세내역(명세서) - 출퇴근</vt:lpstr>
      <vt:lpstr>시스템 상세내역(명세서) - 출퇴근</vt:lpstr>
      <vt:lpstr>시스템 상세내역(명세서) - 출퇴근</vt:lpstr>
      <vt:lpstr>시스템 상세내역(명세서) - 출퇴근</vt:lpstr>
      <vt:lpstr>시스템 상세내역(명세서) - 출퇴근</vt:lpstr>
      <vt:lpstr>시스템 상세내역(명세서) - 출퇴근</vt:lpstr>
      <vt:lpstr>시스템 상세내역(명세서) - 출퇴근</vt:lpstr>
      <vt:lpstr>시스템 상세내역(명세서) - 출퇴근</vt:lpstr>
      <vt:lpstr>시스템 상세내역(명세서) - 출퇴근</vt:lpstr>
      <vt:lpstr>시스템 상세내역(명세서) - 출퇴근</vt:lpstr>
      <vt:lpstr>시스템 상세내역(명세서) - 출퇴근</vt:lpstr>
      <vt:lpstr>시스템 상세내역(명세서) - 출퇴근</vt:lpstr>
      <vt:lpstr>시스템 상세내역(명세서) - 출퇴근</vt:lpstr>
      <vt:lpstr>시스템 상세내역(명세서) - 로그인</vt:lpstr>
      <vt:lpstr>시스템 상세내역(명세서) - 로그인</vt:lpstr>
      <vt:lpstr>시스템 상세내역(명세서) - 로그인</vt:lpstr>
      <vt:lpstr>시스템 상세내역(명세서) - 로그인</vt:lpstr>
      <vt:lpstr>시스템 상세내역(명세서) - 로그인</vt:lpstr>
      <vt:lpstr>시스템 상세내역(명세서) - 로그인</vt:lpstr>
      <vt:lpstr>시스템 상세내역(명세서) - 로그인</vt:lpstr>
      <vt:lpstr>시스템 상세내역(명세서) - 로그인</vt:lpstr>
      <vt:lpstr>시스템 상세내역(명세서) - 로그인</vt:lpstr>
      <vt:lpstr>시스템 상세내역(명세서) - 로그인</vt:lpstr>
      <vt:lpstr>시스템 상세내역(명세서) - 로그인</vt:lpstr>
      <vt:lpstr>시스템 상세내역(명세서) - 로그인</vt:lpstr>
      <vt:lpstr>시스템 상세내역(명세서) - 로그인</vt:lpstr>
      <vt:lpstr>시스템 상세내역(명세서) - 로그인</vt:lpstr>
      <vt:lpstr>시스템 상세내역(명세서) - 마이페이지</vt:lpstr>
      <vt:lpstr>시스템 상세내역(명세서) - 마이페이지</vt:lpstr>
      <vt:lpstr>시스템 상세내역(명세서) - 마이페이지</vt:lpstr>
      <vt:lpstr>시스템 상세내역(명세서) - 마이페이지</vt:lpstr>
      <vt:lpstr>시스템 상세내역(명세서) - 마이페이지</vt:lpstr>
      <vt:lpstr>시스템 상세내역(명세서) - 마이페이지</vt:lpstr>
      <vt:lpstr>시스템 상세내역(명세서) - 마이페이지</vt:lpstr>
      <vt:lpstr>시스템 상세내역(명세서) - 마이페이지</vt:lpstr>
      <vt:lpstr>시스템 상세내역(명세서) - 마이페이지</vt:lpstr>
      <vt:lpstr>시스템 상세내역(명세서) - 마이페이지</vt:lpstr>
      <vt:lpstr>시스템 상세내역(명세서) - 마이페이지</vt:lpstr>
      <vt:lpstr>시스템 상세내역(명세서) - 마이페이지</vt:lpstr>
      <vt:lpstr>시스템 상세내역(명세서) - 업무공유게시판</vt:lpstr>
      <vt:lpstr>시스템 상세내역(명세서) - 업무공유게시판</vt:lpstr>
      <vt:lpstr>시스템 상세내역(명세서) - 업무공유게시판</vt:lpstr>
      <vt:lpstr>시스템 상세내역(명세서) - 업무공유게시판</vt:lpstr>
      <vt:lpstr>시스템 상세내역(명세서) - 업무공유게시판</vt:lpstr>
      <vt:lpstr>시스템 상세내역(명세서) - 업무공유게시판</vt:lpstr>
      <vt:lpstr>시스템 상세내역(명세서) - 업무공유게시판</vt:lpstr>
      <vt:lpstr>시스템 상세내역(명세서) - 업무공유게시판</vt:lpstr>
      <vt:lpstr>시스템 상세내역(명세서) - 업무공유게시판</vt:lpstr>
      <vt:lpstr>시스템 상세내역(명세서) - 업무공유게시판</vt:lpstr>
      <vt:lpstr>시스템 상세내역(명세서) - 업무공유게시판</vt:lpstr>
      <vt:lpstr>시스템 상세내역(명세서) - 업무공유게시판</vt:lpstr>
      <vt:lpstr>시스템 상세내역(명세서) - 일정관리</vt:lpstr>
      <vt:lpstr>시스템 상세내역(명세서) - 일정관리</vt:lpstr>
      <vt:lpstr>시스템 상세내역(명세서) - 일정관리</vt:lpstr>
      <vt:lpstr>시스템 상세내역(명세서) - 일정관리</vt:lpstr>
      <vt:lpstr>시스템 상세내역(명세서) - 일정관리</vt:lpstr>
      <vt:lpstr>시스템 상세내역(명세서) - 일정관리</vt:lpstr>
      <vt:lpstr>시스템 상세내역(명세서) - 일정관리</vt:lpstr>
      <vt:lpstr>시스템 상세내역(명세서) - 일정관리</vt:lpstr>
      <vt:lpstr>시스템 상세내역(명세서) - 회의실예약</vt:lpstr>
      <vt:lpstr>시스템 상세내역(명세서) - 회의실예약</vt:lpstr>
      <vt:lpstr>시스템 상세내역(명세서) - 회의실예약</vt:lpstr>
      <vt:lpstr>시스템 상세내역(명세서) - 회의실예약</vt:lpstr>
      <vt:lpstr>시스템 상세내역(명세서) - 회의실예약</vt:lpstr>
      <vt:lpstr>시스템 상세내역(명세서) - 회의실예약</vt:lpstr>
      <vt:lpstr>시스템 상세내역(명세서) - 회의실예약</vt:lpstr>
      <vt:lpstr>시스템 상세내역(명세서) - 회의실예약</vt:lpstr>
      <vt:lpstr>시스템 상세내역(명세서) - 회의실예약</vt:lpstr>
      <vt:lpstr>시스템 상세내역(명세서) - 회의실예약</vt:lpstr>
      <vt:lpstr>시스템 상세내역(명세서) - 회의실예약</vt:lpstr>
      <vt:lpstr>시스템 상세내역(명세서) - 회의실예약</vt:lpstr>
      <vt:lpstr>시스템 상세내역(명세서) - 회의실예약</vt:lpstr>
      <vt:lpstr>구현내역(메뉴구조도)</vt:lpstr>
      <vt:lpstr>구현내역(메뉴구조도)</vt:lpstr>
      <vt:lpstr>구현내역(페이지구성 - 전자결재)</vt:lpstr>
      <vt:lpstr>구현내역(페이지구성 - 전자결재)</vt:lpstr>
      <vt:lpstr>구현내역(페이지구성 - 전자결재)</vt:lpstr>
      <vt:lpstr>구현내역(페이지구성 - 전자결재)</vt:lpstr>
      <vt:lpstr>구현내역(페이지구성 - 전자결재)</vt:lpstr>
      <vt:lpstr>구현내역(페이지구성 - 전자결재)</vt:lpstr>
      <vt:lpstr>구현내역(페이지구성 - 전자결재)</vt:lpstr>
      <vt:lpstr>구현내역(페이지구성 - 전자결재)</vt:lpstr>
      <vt:lpstr>구현내역(페이지구성 - 전자결재)</vt:lpstr>
      <vt:lpstr>구현내역(페이지구성 - 전자결재)</vt:lpstr>
      <vt:lpstr>구현내역(페이지구성 - 전자결재)</vt:lpstr>
      <vt:lpstr>구현내역(페이지구성 - 전자결재)</vt:lpstr>
      <vt:lpstr>구현내역(페이지구성 - 전자결재)</vt:lpstr>
      <vt:lpstr>구현내역(페이지구성 - 전자결재)</vt:lpstr>
      <vt:lpstr>구현내역(페이지구성 - 전자결재)</vt:lpstr>
      <vt:lpstr>구현내역(페이지구성 - 사내게시판)</vt:lpstr>
      <vt:lpstr>구현내역(페이지구성 - 사내게시판)</vt:lpstr>
      <vt:lpstr>구현내역(페이지구성 - 사내게시판)</vt:lpstr>
      <vt:lpstr>구현내역(페이지구성 - 사내게시판)</vt:lpstr>
      <vt:lpstr>구현내역(페이지구성 - 사내게시판)</vt:lpstr>
      <vt:lpstr>구현내역(페이지구성 - 사내게시판)</vt:lpstr>
      <vt:lpstr>구현내역(페이지구성 - 사내게시판)</vt:lpstr>
      <vt:lpstr>구현내역(페이지구성 - 사내게시판)</vt:lpstr>
      <vt:lpstr>구현내역(페이지구성 - 공지게시판)</vt:lpstr>
      <vt:lpstr>구현내역(페이지구성 - 익명게시판)</vt:lpstr>
      <vt:lpstr>구현내역(페이지구성 - 익명게시판)</vt:lpstr>
      <vt:lpstr>구현내역(페이지구성 - 익명게시판)</vt:lpstr>
      <vt:lpstr>구현내역(페이지구성 - 익명게시판)</vt:lpstr>
      <vt:lpstr>구현내역(페이지구성 - 익명게시판)</vt:lpstr>
      <vt:lpstr>구현내역(페이지구성 - 출퇴근내역)</vt:lpstr>
      <vt:lpstr>구현내역(페이지구성 - 로그인)</vt:lpstr>
      <vt:lpstr>구현내역(페이지구성 - 로그인)</vt:lpstr>
      <vt:lpstr>구현내역(페이지구성 - 로그인)</vt:lpstr>
      <vt:lpstr>구현내역(페이지구성 - 로그인)</vt:lpstr>
      <vt:lpstr>구현내역(페이지구성 - 로그인)</vt:lpstr>
      <vt:lpstr>구현내역(페이지구성 - 로그인)</vt:lpstr>
      <vt:lpstr>구현내역(페이지구성 - 로그인)</vt:lpstr>
      <vt:lpstr>구현내역(페이지구성 - 로그인)</vt:lpstr>
      <vt:lpstr>구현내역(페이지구성 - 인사관리)</vt:lpstr>
      <vt:lpstr>구현내역(페이지구성 - 인사관리)</vt:lpstr>
      <vt:lpstr>구현내역(페이지구성 - 인사관리)</vt:lpstr>
      <vt:lpstr>구현내역(페이지구성 - 인사관리)</vt:lpstr>
      <vt:lpstr>구현내역(페이지구성 - 인사관리)</vt:lpstr>
      <vt:lpstr>구현내역(페이지구성 - 인사관리)</vt:lpstr>
      <vt:lpstr>구현내역(페이지구성 - 인사관리)</vt:lpstr>
      <vt:lpstr>구현내역(페이지구성 - 인사관리)</vt:lpstr>
      <vt:lpstr>구현내역(페이지구성 - 인사관리)</vt:lpstr>
      <vt:lpstr>구현내역(페이지구성 - 인사관리)</vt:lpstr>
      <vt:lpstr>구현내역(페이지구성 - 인사관리)</vt:lpstr>
      <vt:lpstr>구현내역(페이지구성 - 인사관리)</vt:lpstr>
      <vt:lpstr>구현내역(페이지구성 - 인사관리)</vt:lpstr>
      <vt:lpstr>구현내역(페이지구성 - 인사관리)</vt:lpstr>
      <vt:lpstr>구현내역(페이지구성 - 인사관리)</vt:lpstr>
      <vt:lpstr>구현내역(페이지구성 – 마이페이지)</vt:lpstr>
      <vt:lpstr>구현내역(페이지구성 – 마이페이지)</vt:lpstr>
      <vt:lpstr>구현내역(페이지구성 – 마이페이지)</vt:lpstr>
      <vt:lpstr>구현내역(페이지구성 – 마이페이지)</vt:lpstr>
      <vt:lpstr>구현내역(페이지구성 – 마이페이지)</vt:lpstr>
      <vt:lpstr>구현내역(페이지구성 – 조직도)</vt:lpstr>
      <vt:lpstr>구현내역(페이지구성 – 조직도)</vt:lpstr>
      <vt:lpstr>구현내역(페이지구성 – 쪽지함)</vt:lpstr>
      <vt:lpstr>구현내역(페이지구성 – 쪽지함)</vt:lpstr>
      <vt:lpstr>구현내역(페이지구성 – 쪽지함)</vt:lpstr>
      <vt:lpstr>구현내역(페이지구성 – 쪽지함)</vt:lpstr>
      <vt:lpstr>구현내역(페이지구성 – 쪽지함)</vt:lpstr>
      <vt:lpstr>구현내역(페이지구성 – 쪽지함)</vt:lpstr>
      <vt:lpstr>구현내역(페이지구성 – 쪽지함)</vt:lpstr>
      <vt:lpstr>구현내역(페이지구성 – 회의실예약)</vt:lpstr>
      <vt:lpstr>구현내역(페이지구성 – 회의실예약)</vt:lpstr>
      <vt:lpstr>구현내역(페이지구성 – 회의실예약)</vt:lpstr>
      <vt:lpstr>구현내역(페이지구성 – 회의실예약)</vt:lpstr>
      <vt:lpstr>구현내역(페이지구성 – 회의실예약)</vt:lpstr>
      <vt:lpstr>구현내역(페이지구성 – 일정관리)</vt:lpstr>
      <vt:lpstr>구현내역(페이지구성 – 일정관리)</vt:lpstr>
      <vt:lpstr>구현내역(페이지구성 – 일정관리)</vt:lpstr>
      <vt:lpstr>구현내역(페이지구성 – 일정관리)</vt:lpstr>
      <vt:lpstr>구현내역(페이지구성 – 업무공유)</vt:lpstr>
      <vt:lpstr>구현내역(페이지구성 – 업무공유)</vt:lpstr>
      <vt:lpstr>구현내역(페이지구성 – 업무공유)</vt:lpstr>
      <vt:lpstr>구현내역(페이지구성 – 업무공유)</vt:lpstr>
      <vt:lpstr>구현내역(페이지구성 – 업무공유)</vt:lpstr>
      <vt:lpstr>구현내역(페이지구성 – 업무공유)</vt:lpstr>
      <vt:lpstr>이슈 및 해결책</vt:lpstr>
      <vt:lpstr>이슈 및 해결책</vt:lpstr>
      <vt:lpstr>느낀점</vt:lpstr>
      <vt:lpstr>느낀점</vt:lpstr>
      <vt:lpstr>QnA</vt:lpstr>
    </vt:vector>
  </TitlesOfParts>
  <Company>Presentation Magazine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Business 1 Template</dc:title>
  <dc:creator>Presentation Magazine</dc:creator>
  <cp:lastModifiedBy>CHAEHYOWON</cp:lastModifiedBy>
  <cp:revision>378</cp:revision>
  <dcterms:created xsi:type="dcterms:W3CDTF">2005-01-17T10:29:38Z</dcterms:created>
  <dcterms:modified xsi:type="dcterms:W3CDTF">2016-12-13T06:54:11Z</dcterms:modified>
</cp:coreProperties>
</file>